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3.jpg" ContentType="image/jpg"/>
  <Override PartName="/ppt/media/image14.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 id="2147483699" r:id="rId3"/>
  </p:sldMasterIdLst>
  <p:notesMasterIdLst>
    <p:notesMasterId r:id="rId22"/>
  </p:notesMasterIdLst>
  <p:sldIdLst>
    <p:sldId id="635" r:id="rId4"/>
    <p:sldId id="631" r:id="rId5"/>
    <p:sldId id="636" r:id="rId6"/>
    <p:sldId id="329" r:id="rId7"/>
    <p:sldId id="623" r:id="rId8"/>
    <p:sldId id="268" r:id="rId9"/>
    <p:sldId id="617" r:id="rId10"/>
    <p:sldId id="608" r:id="rId11"/>
    <p:sldId id="343" r:id="rId12"/>
    <p:sldId id="625" r:id="rId13"/>
    <p:sldId id="628" r:id="rId14"/>
    <p:sldId id="365" r:id="rId15"/>
    <p:sldId id="610" r:id="rId16"/>
    <p:sldId id="627" r:id="rId17"/>
    <p:sldId id="573" r:id="rId18"/>
    <p:sldId id="634" r:id="rId19"/>
    <p:sldId id="633" r:id="rId20"/>
    <p:sldId id="637" r:id="rId21"/>
  </p:sldIdLst>
  <p:sldSz cx="9144000" cy="5143500" type="screen16x9"/>
  <p:notesSz cx="6858000" cy="9144000"/>
  <p:defaultText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3D"/>
    <a:srgbClr val="B13B3C"/>
    <a:srgbClr val="3F6CAF"/>
    <a:srgbClr val="209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58" autoAdjust="0"/>
    <p:restoredTop sz="87110" autoAdjust="0"/>
  </p:normalViewPr>
  <p:slideViewPr>
    <p:cSldViewPr>
      <p:cViewPr>
        <p:scale>
          <a:sx n="100" d="100"/>
          <a:sy n="100" d="100"/>
        </p:scale>
        <p:origin x="-972" y="-492"/>
      </p:cViewPr>
      <p:guideLst>
        <p:guide orient="horz" pos="804"/>
        <p:guide pos="2928"/>
      </p:guideLst>
    </p:cSldViewPr>
  </p:slideViewPr>
  <p:outlineViewPr>
    <p:cViewPr>
      <p:scale>
        <a:sx n="33" d="100"/>
        <a:sy n="33" d="100"/>
      </p:scale>
      <p:origin x="0" y="34904"/>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3137941090696995E-2"/>
          <c:y val="0.174750656167979"/>
          <c:w val="0.30278152730908597"/>
          <c:h val="0.68125843644544504"/>
        </c:manualLayout>
      </c:layout>
      <c:doughnutChart>
        <c:varyColors val="1"/>
        <c:ser>
          <c:idx val="4"/>
          <c:order val="0"/>
          <c:tx>
            <c:strRef>
              <c:f>Sheet1!$B$1</c:f>
              <c:strCache>
                <c:ptCount val="1"/>
                <c:pt idx="0">
                  <c:v>Total</c:v>
                </c:pt>
              </c:strCache>
            </c:strRef>
          </c:tx>
          <c:dLbls>
            <c:dLbl>
              <c:idx val="0"/>
              <c:layout>
                <c:manualLayout>
                  <c:x val="2.5661352516120669E-2"/>
                  <c:y val="1.7487119665597357E-2"/>
                </c:manualLayout>
              </c:layout>
              <c:tx>
                <c:rich>
                  <a:bodyPr/>
                  <a:lstStyle/>
                  <a:p>
                    <a:r>
                      <a:rPr lang="en-US" dirty="0" smtClean="0"/>
                      <a:t>318</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05761316872428E-3"/>
                  <c:y val="4.6296296296296294E-2"/>
                </c:manualLayout>
              </c:layout>
              <c:showLegendKey val="0"/>
              <c:showVal val="1"/>
              <c:showCatName val="0"/>
              <c:showSerName val="0"/>
              <c:showPercent val="0"/>
              <c:showBubbleSize val="0"/>
            </c:dLbl>
            <c:dLbl>
              <c:idx val="2"/>
              <c:layout>
                <c:manualLayout>
                  <c:x val="-1.2345679012345678E-2"/>
                  <c:y val="2.7777777777777776E-2"/>
                </c:manualLayout>
              </c:layout>
              <c:showLegendKey val="0"/>
              <c:showVal val="1"/>
              <c:showCatName val="0"/>
              <c:showSerName val="0"/>
              <c:showPercent val="0"/>
              <c:showBubbleSize val="0"/>
            </c:dLbl>
            <c:dLbl>
              <c:idx val="3"/>
              <c:layout>
                <c:manualLayout>
                  <c:x val="-1.8518518518518517E-2"/>
                  <c:y val="6.1728395061728392E-3"/>
                </c:manualLayout>
              </c:layout>
              <c:showLegendKey val="0"/>
              <c:showVal val="1"/>
              <c:showCatName val="0"/>
              <c:showSerName val="0"/>
              <c:showPercent val="0"/>
              <c:showBubbleSize val="0"/>
            </c:dLbl>
            <c:dLbl>
              <c:idx val="4"/>
              <c:layout>
                <c:manualLayout>
                  <c:x val="-1.4403292181069959E-2"/>
                  <c:y val="-1.8518518518518517E-2"/>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Sheet1!$A$2:$A$6</c:f>
              <c:strCache>
                <c:ptCount val="5"/>
                <c:pt idx="0">
                  <c:v>Young people like you</c:v>
                </c:pt>
                <c:pt idx="1">
                  <c:v>People like your parents</c:v>
                </c:pt>
                <c:pt idx="2">
                  <c:v>Local Governments</c:v>
                </c:pt>
                <c:pt idx="3">
                  <c:v>State Governments</c:v>
                </c:pt>
                <c:pt idx="4">
                  <c:v>Federal Governments</c:v>
                </c:pt>
              </c:strCache>
            </c:strRef>
          </c:cat>
          <c:val>
            <c:numRef>
              <c:f>Sheet1!$B$2:$B$6</c:f>
              <c:numCache>
                <c:formatCode>0</c:formatCode>
                <c:ptCount val="5"/>
                <c:pt idx="0">
                  <c:v>318</c:v>
                </c:pt>
                <c:pt idx="1">
                  <c:v>84.000000000000014</c:v>
                </c:pt>
                <c:pt idx="2">
                  <c:v>126</c:v>
                </c:pt>
                <c:pt idx="3">
                  <c:v>48</c:v>
                </c:pt>
                <c:pt idx="4">
                  <c:v>174</c:v>
                </c:pt>
              </c:numCache>
            </c:numRef>
          </c:val>
        </c:ser>
        <c:ser>
          <c:idx val="0"/>
          <c:order val="1"/>
          <c:tx>
            <c:strRef>
              <c:f>Sheet1!$C$1</c:f>
              <c:strCache>
                <c:ptCount val="1"/>
                <c:pt idx="0">
                  <c:v>Column2</c:v>
                </c:pt>
              </c:strCache>
            </c:strRef>
          </c:tx>
          <c:cat>
            <c:strRef>
              <c:f>Sheet1!$A$2:$A$6</c:f>
              <c:strCache>
                <c:ptCount val="5"/>
                <c:pt idx="0">
                  <c:v>Young people like you</c:v>
                </c:pt>
                <c:pt idx="1">
                  <c:v>People like your parents</c:v>
                </c:pt>
                <c:pt idx="2">
                  <c:v>Local Governments</c:v>
                </c:pt>
                <c:pt idx="3">
                  <c:v>State Governments</c:v>
                </c:pt>
                <c:pt idx="4">
                  <c:v>Federal Governments</c:v>
                </c:pt>
              </c:strCache>
            </c:strRef>
          </c:cat>
          <c:val>
            <c:numRef>
              <c:f>Sheet1!$C$2:$C$6</c:f>
              <c:numCache>
                <c:formatCode>General</c:formatCode>
                <c:ptCount val="5"/>
                <c:pt idx="0">
                  <c:v>190800</c:v>
                </c:pt>
                <c:pt idx="1">
                  <c:v>50400.000000000007</c:v>
                </c:pt>
                <c:pt idx="2">
                  <c:v>75600</c:v>
                </c:pt>
                <c:pt idx="3">
                  <c:v>28800</c:v>
                </c:pt>
                <c:pt idx="4">
                  <c:v>104400</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44268785846213665"/>
          <c:y val="0.29922207640711579"/>
          <c:w val="0.48182949353553028"/>
          <c:h val="0.6946050840867114"/>
        </c:manualLayout>
      </c:layout>
      <c:overlay val="0"/>
    </c:legend>
    <c:plotVisOnly val="1"/>
    <c:dispBlanksAs val="zero"/>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3137941090696995E-2"/>
          <c:y val="0.174750656167979"/>
          <c:w val="0.45821413267196698"/>
          <c:h val="0.82524919288625398"/>
        </c:manualLayout>
      </c:layout>
      <c:doughnutChart>
        <c:varyColors val="1"/>
        <c:ser>
          <c:idx val="4"/>
          <c:order val="0"/>
          <c:tx>
            <c:strRef>
              <c:f>Sheet1!$B$1</c:f>
              <c:strCache>
                <c:ptCount val="1"/>
                <c:pt idx="0">
                  <c:v>Total</c:v>
                </c:pt>
              </c:strCache>
            </c:strRef>
          </c:tx>
          <c:dPt>
            <c:idx val="0"/>
            <c:bubble3D val="0"/>
          </c:dPt>
          <c:dPt>
            <c:idx val="1"/>
            <c:bubble3D val="0"/>
          </c:dPt>
          <c:dPt>
            <c:idx val="2"/>
            <c:bubble3D val="0"/>
          </c:dPt>
          <c:dLbls>
            <c:numFmt formatCode="0%" sourceLinked="0"/>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Mobile</c:v>
                </c:pt>
                <c:pt idx="1">
                  <c:v>Area</c:v>
                </c:pt>
                <c:pt idx="2">
                  <c:v>Point</c:v>
                </c:pt>
              </c:strCache>
            </c:strRef>
          </c:cat>
          <c:val>
            <c:numRef>
              <c:f>Sheet1!$B$2:$B$4</c:f>
              <c:numCache>
                <c:formatCode>0%</c:formatCode>
                <c:ptCount val="3"/>
                <c:pt idx="0">
                  <c:v>0.48</c:v>
                </c:pt>
                <c:pt idx="1">
                  <c:v>0.39</c:v>
                </c:pt>
                <c:pt idx="2">
                  <c:v>0.13</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3137941090696995E-2"/>
          <c:y val="0.174750656167979"/>
          <c:w val="0.45821413267196698"/>
          <c:h val="0.82524919288625398"/>
        </c:manualLayout>
      </c:layout>
      <c:doughnutChart>
        <c:varyColors val="1"/>
        <c:ser>
          <c:idx val="4"/>
          <c:order val="0"/>
          <c:tx>
            <c:strRef>
              <c:f>Sheet1!$B$1</c:f>
              <c:strCache>
                <c:ptCount val="1"/>
                <c:pt idx="0">
                  <c:v>Total</c:v>
                </c:pt>
              </c:strCache>
            </c:strRef>
          </c:tx>
          <c:dPt>
            <c:idx val="0"/>
            <c:bubble3D val="0"/>
          </c:dPt>
          <c:dPt>
            <c:idx val="1"/>
            <c:bubble3D val="0"/>
          </c:dPt>
          <c:dPt>
            <c:idx val="2"/>
            <c:bubble3D val="0"/>
          </c:dPt>
          <c:dLbls>
            <c:numFmt formatCode="0%" sourceLinked="0"/>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Mobile Sources</c:v>
                </c:pt>
                <c:pt idx="1">
                  <c:v>Area Sources</c:v>
                </c:pt>
                <c:pt idx="2">
                  <c:v>Point Sources</c:v>
                </c:pt>
              </c:strCache>
            </c:strRef>
          </c:cat>
          <c:val>
            <c:numRef>
              <c:f>Sheet1!$B$2:$B$4</c:f>
              <c:numCache>
                <c:formatCode>0%</c:formatCode>
                <c:ptCount val="3"/>
                <c:pt idx="0">
                  <c:v>0.47</c:v>
                </c:pt>
                <c:pt idx="1">
                  <c:v>0.16</c:v>
                </c:pt>
                <c:pt idx="2">
                  <c:v>0.37</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0199757897518504"/>
          <c:y val="0.31589901594248299"/>
          <c:w val="0.42365293254964298"/>
          <c:h val="0.62907607405673704"/>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Donation</c:v>
                </c:pt>
              </c:strCache>
            </c:strRef>
          </c:tx>
          <c:spPr>
            <a:solidFill>
              <a:srgbClr val="92D050"/>
            </a:solidFill>
          </c:spPr>
          <c:invertIfNegative val="0"/>
          <c:dLbls>
            <c:txPr>
              <a:bodyPr/>
              <a:lstStyle/>
              <a:p>
                <a:pPr>
                  <a:defRPr sz="1000" b="1">
                    <a:latin typeface="+mn-lt"/>
                  </a:defRPr>
                </a:pPr>
                <a:endParaRPr lang="en-US"/>
              </a:p>
            </c:txPr>
            <c:showLegendKey val="0"/>
            <c:showVal val="1"/>
            <c:showCatName val="0"/>
            <c:showSerName val="0"/>
            <c:showPercent val="0"/>
            <c:showBubbleSize val="0"/>
            <c:showLeaderLines val="0"/>
          </c:dLbls>
          <c:cat>
            <c:strRef>
              <c:f>Sheet1!$A$2:$A$4</c:f>
              <c:strCache>
                <c:ptCount val="3"/>
                <c:pt idx="0">
                  <c:v>Control</c:v>
                </c:pt>
                <c:pt idx="1">
                  <c:v>General Norm</c:v>
                </c:pt>
                <c:pt idx="2">
                  <c:v>Specific Norm</c:v>
                </c:pt>
              </c:strCache>
            </c:strRef>
          </c:cat>
          <c:val>
            <c:numRef>
              <c:f>Sheet1!$B$2:$B$4</c:f>
              <c:numCache>
                <c:formatCode>General</c:formatCode>
                <c:ptCount val="3"/>
                <c:pt idx="0">
                  <c:v>40</c:v>
                </c:pt>
                <c:pt idx="1">
                  <c:v>56</c:v>
                </c:pt>
                <c:pt idx="2">
                  <c:v>67</c:v>
                </c:pt>
              </c:numCache>
            </c:numRef>
          </c:val>
        </c:ser>
        <c:ser>
          <c:idx val="1"/>
          <c:order val="1"/>
          <c:tx>
            <c:strRef>
              <c:f>Sheet1!$C$1</c:f>
              <c:strCache>
                <c:ptCount val="1"/>
                <c:pt idx="0">
                  <c:v>No Donation</c:v>
                </c:pt>
              </c:strCache>
            </c:strRef>
          </c:tx>
          <c:spPr>
            <a:solidFill>
              <a:schemeClr val="tx2">
                <a:lumMod val="60000"/>
                <a:lumOff val="40000"/>
              </a:schemeClr>
            </a:solidFill>
          </c:spPr>
          <c:invertIfNegative val="0"/>
          <c:dLbls>
            <c:txPr>
              <a:bodyPr/>
              <a:lstStyle/>
              <a:p>
                <a:pPr>
                  <a:defRPr sz="1000" b="1"/>
                </a:pPr>
                <a:endParaRPr lang="en-US"/>
              </a:p>
            </c:txPr>
            <c:showLegendKey val="0"/>
            <c:showVal val="1"/>
            <c:showCatName val="0"/>
            <c:showSerName val="0"/>
            <c:showPercent val="0"/>
            <c:showBubbleSize val="0"/>
            <c:showLeaderLines val="0"/>
          </c:dLbls>
          <c:cat>
            <c:strRef>
              <c:f>Sheet1!$A$2:$A$4</c:f>
              <c:strCache>
                <c:ptCount val="3"/>
                <c:pt idx="0">
                  <c:v>Control</c:v>
                </c:pt>
                <c:pt idx="1">
                  <c:v>General Norm</c:v>
                </c:pt>
                <c:pt idx="2">
                  <c:v>Specific Norm</c:v>
                </c:pt>
              </c:strCache>
            </c:strRef>
          </c:cat>
          <c:val>
            <c:numRef>
              <c:f>Sheet1!$C$2:$C$4</c:f>
              <c:numCache>
                <c:formatCode>General</c:formatCode>
                <c:ptCount val="3"/>
                <c:pt idx="0">
                  <c:v>41</c:v>
                </c:pt>
                <c:pt idx="1">
                  <c:v>27</c:v>
                </c:pt>
                <c:pt idx="2">
                  <c:v>16</c:v>
                </c:pt>
              </c:numCache>
            </c:numRef>
          </c:val>
        </c:ser>
        <c:dLbls>
          <c:showLegendKey val="0"/>
          <c:showVal val="0"/>
          <c:showCatName val="0"/>
          <c:showSerName val="0"/>
          <c:showPercent val="0"/>
          <c:showBubbleSize val="0"/>
        </c:dLbls>
        <c:gapWidth val="150"/>
        <c:axId val="146932096"/>
        <c:axId val="146933632"/>
      </c:barChart>
      <c:catAx>
        <c:axId val="146932096"/>
        <c:scaling>
          <c:orientation val="minMax"/>
        </c:scaling>
        <c:delete val="0"/>
        <c:axPos val="b"/>
        <c:majorTickMark val="out"/>
        <c:minorTickMark val="none"/>
        <c:tickLblPos val="nextTo"/>
        <c:txPr>
          <a:bodyPr/>
          <a:lstStyle/>
          <a:p>
            <a:pPr>
              <a:defRPr sz="1600" b="1"/>
            </a:pPr>
            <a:endParaRPr lang="en-US"/>
          </a:p>
        </c:txPr>
        <c:crossAx val="146933632"/>
        <c:crosses val="autoZero"/>
        <c:auto val="1"/>
        <c:lblAlgn val="ctr"/>
        <c:lblOffset val="100"/>
        <c:noMultiLvlLbl val="0"/>
      </c:catAx>
      <c:valAx>
        <c:axId val="146933632"/>
        <c:scaling>
          <c:orientation val="minMax"/>
        </c:scaling>
        <c:delete val="0"/>
        <c:axPos val="l"/>
        <c:majorGridlines>
          <c:spPr>
            <a:ln>
              <a:noFill/>
            </a:ln>
          </c:spPr>
        </c:majorGridlines>
        <c:numFmt formatCode="General" sourceLinked="1"/>
        <c:majorTickMark val="out"/>
        <c:minorTickMark val="none"/>
        <c:tickLblPos val="nextTo"/>
        <c:crossAx val="146932096"/>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0.05714</cdr:x>
      <cdr:y>0.04941</cdr:y>
    </cdr:from>
    <cdr:to>
      <cdr:x>0.94286</cdr:x>
      <cdr:y>0.29647</cdr:y>
    </cdr:to>
    <cdr:sp macro="" textlink="">
      <cdr:nvSpPr>
        <cdr:cNvPr id="2" name="TextBox 1"/>
        <cdr:cNvSpPr txBox="1"/>
      </cdr:nvSpPr>
      <cdr:spPr>
        <a:xfrm xmlns:a="http://schemas.openxmlformats.org/drawingml/2006/main">
          <a:off x="304784" y="152392"/>
          <a:ext cx="4724415" cy="7620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Who should decide what Utah will look like in 2050?</a:t>
          </a:r>
          <a:endParaRPr lang="en-US" sz="2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F1CC1-FE79-4A23-B53F-4A9250C1179B}" type="datetimeFigureOut">
              <a:rPr lang="en-US" smtClean="0"/>
              <a:t>11/13/2015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5FC20-EC80-40F8-8058-ED46B3762DEA}" type="slidenum">
              <a:rPr lang="en-US" smtClean="0"/>
              <a:t>‹#›</a:t>
            </a:fld>
            <a:endParaRPr lang="en-US"/>
          </a:p>
        </p:txBody>
      </p:sp>
    </p:spTree>
    <p:extLst>
      <p:ext uri="{BB962C8B-B14F-4D97-AF65-F5344CB8AC3E}">
        <p14:creationId xmlns:p14="http://schemas.microsoft.com/office/powerpoint/2010/main" val="3762788101"/>
      </p:ext>
    </p:extLst>
  </p:cSld>
  <p:clrMap bg1="lt1" tx1="dk1" bg2="lt2" tx2="dk2" accent1="accent1" accent2="accent2" accent3="accent3" accent4="accent4" accent5="accent5" accent6="accent6" hlink="hlink" folHlink="folHlink"/>
  <p:notesStyle>
    <a:lvl1pPr marL="0" algn="l" defTabSz="914288" rtl="0" eaLnBrk="1" latinLnBrk="0" hangingPunct="1">
      <a:defRPr sz="1200" kern="1200">
        <a:solidFill>
          <a:schemeClr val="tx1"/>
        </a:solidFill>
        <a:latin typeface="+mn-lt"/>
        <a:ea typeface="+mn-ea"/>
        <a:cs typeface="+mn-cs"/>
      </a:defRPr>
    </a:lvl1pPr>
    <a:lvl2pPr marL="457142" algn="l" defTabSz="914288" rtl="0" eaLnBrk="1" latinLnBrk="0" hangingPunct="1">
      <a:defRPr sz="1200" kern="1200">
        <a:solidFill>
          <a:schemeClr val="tx1"/>
        </a:solidFill>
        <a:latin typeface="+mn-lt"/>
        <a:ea typeface="+mn-ea"/>
        <a:cs typeface="+mn-cs"/>
      </a:defRPr>
    </a:lvl2pPr>
    <a:lvl3pPr marL="914288" algn="l" defTabSz="914288" rtl="0" eaLnBrk="1" latinLnBrk="0" hangingPunct="1">
      <a:defRPr sz="1200" kern="1200">
        <a:solidFill>
          <a:schemeClr val="tx1"/>
        </a:solidFill>
        <a:latin typeface="+mn-lt"/>
        <a:ea typeface="+mn-ea"/>
        <a:cs typeface="+mn-cs"/>
      </a:defRPr>
    </a:lvl3pPr>
    <a:lvl4pPr marL="1371430" algn="l" defTabSz="914288" rtl="0" eaLnBrk="1" latinLnBrk="0" hangingPunct="1">
      <a:defRPr sz="1200" kern="1200">
        <a:solidFill>
          <a:schemeClr val="tx1"/>
        </a:solidFill>
        <a:latin typeface="+mn-lt"/>
        <a:ea typeface="+mn-ea"/>
        <a:cs typeface="+mn-cs"/>
      </a:defRPr>
    </a:lvl4pPr>
    <a:lvl5pPr marL="1828574" algn="l" defTabSz="914288" rtl="0" eaLnBrk="1" latinLnBrk="0" hangingPunct="1">
      <a:defRPr sz="1200" kern="1200">
        <a:solidFill>
          <a:schemeClr val="tx1"/>
        </a:solidFill>
        <a:latin typeface="+mn-lt"/>
        <a:ea typeface="+mn-ea"/>
        <a:cs typeface="+mn-cs"/>
      </a:defRPr>
    </a:lvl5pPr>
    <a:lvl6pPr marL="2285715" algn="l" defTabSz="914288" rtl="0" eaLnBrk="1" latinLnBrk="0" hangingPunct="1">
      <a:defRPr sz="1200" kern="1200">
        <a:solidFill>
          <a:schemeClr val="tx1"/>
        </a:solidFill>
        <a:latin typeface="+mn-lt"/>
        <a:ea typeface="+mn-ea"/>
        <a:cs typeface="+mn-cs"/>
      </a:defRPr>
    </a:lvl6pPr>
    <a:lvl7pPr marL="2742857" algn="l" defTabSz="914288" rtl="0" eaLnBrk="1" latinLnBrk="0" hangingPunct="1">
      <a:defRPr sz="1200" kern="1200">
        <a:solidFill>
          <a:schemeClr val="tx1"/>
        </a:solidFill>
        <a:latin typeface="+mn-lt"/>
        <a:ea typeface="+mn-ea"/>
        <a:cs typeface="+mn-cs"/>
      </a:defRPr>
    </a:lvl7pPr>
    <a:lvl8pPr marL="3200000" algn="l" defTabSz="914288" rtl="0" eaLnBrk="1" latinLnBrk="0" hangingPunct="1">
      <a:defRPr sz="1200" kern="1200">
        <a:solidFill>
          <a:schemeClr val="tx1"/>
        </a:solidFill>
        <a:latin typeface="+mn-lt"/>
        <a:ea typeface="+mn-ea"/>
        <a:cs typeface="+mn-cs"/>
      </a:defRPr>
    </a:lvl8pPr>
    <a:lvl9pPr marL="3657143" algn="l" defTabSz="9142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B35FC20-EC80-40F8-8058-ED46B3762DEA}" type="slidenum">
              <a:rPr lang="en-US" smtClean="0"/>
              <a:t>2</a:t>
            </a:fld>
            <a:endParaRPr lang="en-US"/>
          </a:p>
        </p:txBody>
      </p:sp>
    </p:spTree>
    <p:extLst>
      <p:ext uri="{BB962C8B-B14F-4D97-AF65-F5344CB8AC3E}">
        <p14:creationId xmlns:p14="http://schemas.microsoft.com/office/powerpoint/2010/main" val="285254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35FC20-EC80-40F8-8058-ED46B3762DEA}" type="slidenum">
              <a:rPr lang="en-US" smtClean="0"/>
              <a:t>15</a:t>
            </a:fld>
            <a:endParaRPr lang="en-US"/>
          </a:p>
        </p:txBody>
      </p:sp>
    </p:spTree>
    <p:extLst>
      <p:ext uri="{BB962C8B-B14F-4D97-AF65-F5344CB8AC3E}">
        <p14:creationId xmlns:p14="http://schemas.microsoft.com/office/powerpoint/2010/main" val="245858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5FC20-EC80-40F8-8058-ED46B3762DEA}" type="slidenum">
              <a:rPr lang="en-US" smtClean="0"/>
              <a:t>17</a:t>
            </a:fld>
            <a:endParaRPr lang="en-US"/>
          </a:p>
        </p:txBody>
      </p:sp>
    </p:spTree>
    <p:extLst>
      <p:ext uri="{BB962C8B-B14F-4D97-AF65-F5344CB8AC3E}">
        <p14:creationId xmlns:p14="http://schemas.microsoft.com/office/powerpoint/2010/main" val="285254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8DE1878-B0B4-4FC7-8B6C-DE49D0334B3F}" type="slidenum">
              <a:rPr lang="en-US" sz="1200">
                <a:solidFill>
                  <a:srgbClr val="000000"/>
                </a:solidFill>
              </a:rPr>
              <a:pPr eaLnBrk="1" hangingPunct="1"/>
              <a:t>4</a:t>
            </a:fld>
            <a:endParaRPr lang="en-US" sz="1200">
              <a:solidFill>
                <a:srgbClr val="000000"/>
              </a:solidFill>
            </a:endParaRPr>
          </a:p>
        </p:txBody>
      </p:sp>
      <p:sp>
        <p:nvSpPr>
          <p:cNvPr id="210947" name="Rectangle 2"/>
          <p:cNvSpPr>
            <a:spLocks noGrp="1" noRot="1" noChangeAspect="1" noChangeArrowheads="1" noTextEdit="1"/>
          </p:cNvSpPr>
          <p:nvPr>
            <p:ph type="sldImg"/>
          </p:nvPr>
        </p:nvSpPr>
        <p:spPr bwMode="auto">
          <a:xfrm>
            <a:off x="4106863" y="647700"/>
            <a:ext cx="5756275" cy="3238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4554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don’t have to do these</a:t>
            </a:r>
            <a:r>
              <a:rPr lang="en-US" baseline="0" dirty="0" smtClean="0"/>
              <a:t> kind of improved land uses everywhere. People should have a choice about what kind of community they live in. But modeling shows that if we design our land uses right in key places, it makes a big difference. One of those places is around our rail stops. Today, we have about 200,000 people who can walk to a rail stop. With the right development in the right places, we can hit our Quality Growth Strategy goal of 700,000 or more by 2020. That doesn’t mean everyone has to live near a rail stop, but those who want to live and travel that way can.</a:t>
            </a:r>
            <a:endParaRPr lang="en-US" dirty="0"/>
          </a:p>
        </p:txBody>
      </p:sp>
      <p:sp>
        <p:nvSpPr>
          <p:cNvPr id="4" name="Slide Number Placeholder 3"/>
          <p:cNvSpPr>
            <a:spLocks noGrp="1"/>
          </p:cNvSpPr>
          <p:nvPr>
            <p:ph type="sldNum" sz="quarter" idx="10"/>
          </p:nvPr>
        </p:nvSpPr>
        <p:spPr/>
        <p:txBody>
          <a:bodyPr/>
          <a:lstStyle/>
          <a:p>
            <a:fld id="{990943AB-0084-8343-B74B-53D8180B967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8604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state’s population has doubled in the last thirty years, and we’re projected to add another 2.5 million people by 2050, most of whom will be our own children and grandchildren. We all love our high quality of life, our beautiful natural surroundings, and our strong economy. To protect those things that we value about living here, we need to establish a vision together for our Utah. </a:t>
            </a:r>
            <a:endParaRPr lang="en-US" dirty="0"/>
          </a:p>
        </p:txBody>
      </p:sp>
      <p:sp>
        <p:nvSpPr>
          <p:cNvPr id="4" name="Slide Number Placeholder 3"/>
          <p:cNvSpPr>
            <a:spLocks noGrp="1"/>
          </p:cNvSpPr>
          <p:nvPr>
            <p:ph type="sldNum" sz="quarter" idx="10"/>
          </p:nvPr>
        </p:nvSpPr>
        <p:spPr/>
        <p:txBody>
          <a:bodyPr/>
          <a:lstStyle/>
          <a:p>
            <a:fld id="{735158BE-7928-1C4A-AEA4-A3C97FE872CB}" type="slidenum">
              <a:rPr lang="en-US" smtClean="0"/>
              <a:t>6</a:t>
            </a:fld>
            <a:endParaRPr lang="en-US"/>
          </a:p>
        </p:txBody>
      </p:sp>
    </p:spTree>
    <p:extLst>
      <p:ext uri="{BB962C8B-B14F-4D97-AF65-F5344CB8AC3E}">
        <p14:creationId xmlns:p14="http://schemas.microsoft.com/office/powerpoint/2010/main" val="34977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88" rtl="0" eaLnBrk="1" fontAlgn="auto" latinLnBrk="0" hangingPunct="1">
              <a:lnSpc>
                <a:spcPct val="100000"/>
              </a:lnSpc>
              <a:spcBef>
                <a:spcPts val="0"/>
              </a:spcBef>
              <a:spcAft>
                <a:spcPts val="0"/>
              </a:spcAft>
              <a:buClrTx/>
              <a:buSzTx/>
              <a:buFontTx/>
              <a:buNone/>
              <a:tabLst/>
              <a:defRPr/>
            </a:pPr>
            <a:r>
              <a:rPr lang="en-US" dirty="0" smtClean="0"/>
              <a:t>THEY WANT TO BE INVOLVED:</a:t>
            </a:r>
            <a:br>
              <a:rPr lang="en-US" dirty="0" smtClean="0"/>
            </a:br>
            <a:r>
              <a:rPr lang="en-US" dirty="0" smtClean="0"/>
              <a:t> Polls of adults show adults</a:t>
            </a:r>
            <a:r>
              <a:rPr lang="en-US" baseline="0" dirty="0" smtClean="0"/>
              <a:t> </a:t>
            </a:r>
            <a:r>
              <a:rPr lang="en-US" dirty="0" smtClean="0"/>
              <a:t>aren’t so sure who</a:t>
            </a:r>
            <a:r>
              <a:rPr lang="en-US" baseline="0" dirty="0" smtClean="0"/>
              <a:t> can successfully learn, grapple with the issues and complexity, and lead out in this field</a:t>
            </a:r>
            <a:endParaRPr lang="en-US" dirty="0" smtClean="0"/>
          </a:p>
          <a:p>
            <a:r>
              <a:rPr lang="en-US" dirty="0" smtClean="0"/>
              <a:t>We asked 600 or so high school students (through living polling)</a:t>
            </a:r>
            <a:r>
              <a:rPr lang="en-US" baseline="0" dirty="0" smtClean="0"/>
              <a:t> – they got to text in their answers during a live presentation.</a:t>
            </a:r>
            <a:endParaRPr lang="en-US" dirty="0"/>
          </a:p>
        </p:txBody>
      </p:sp>
      <p:sp>
        <p:nvSpPr>
          <p:cNvPr id="4" name="Slide Number Placeholder 3"/>
          <p:cNvSpPr>
            <a:spLocks noGrp="1"/>
          </p:cNvSpPr>
          <p:nvPr>
            <p:ph type="sldNum" sz="quarter" idx="10"/>
          </p:nvPr>
        </p:nvSpPr>
        <p:spPr/>
        <p:txBody>
          <a:bodyPr/>
          <a:lstStyle/>
          <a:p>
            <a:fld id="{5B35FC20-EC80-40F8-8058-ED46B3762DEA}" type="slidenum">
              <a:rPr lang="en-US" smtClean="0"/>
              <a:t>8</a:t>
            </a:fld>
            <a:endParaRPr lang="en-US"/>
          </a:p>
        </p:txBody>
      </p:sp>
    </p:spTree>
    <p:extLst>
      <p:ext uri="{BB962C8B-B14F-4D97-AF65-F5344CB8AC3E}">
        <p14:creationId xmlns:p14="http://schemas.microsoft.com/office/powerpoint/2010/main" val="409888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158BE-7928-1C4A-AEA4-A3C97FE872C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3126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5FC20-EC80-40F8-8058-ED46B3762DEA}" type="slidenum">
              <a:rPr lang="en-US" smtClean="0"/>
              <a:t>11</a:t>
            </a:fld>
            <a:endParaRPr lang="en-US"/>
          </a:p>
        </p:txBody>
      </p:sp>
    </p:spTree>
    <p:extLst>
      <p:ext uri="{BB962C8B-B14F-4D97-AF65-F5344CB8AC3E}">
        <p14:creationId xmlns:p14="http://schemas.microsoft.com/office/powerpoint/2010/main" val="216586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Perceptions</a:t>
            </a:r>
            <a:r>
              <a:rPr lang="en-US" baseline="0" dirty="0" smtClean="0"/>
              <a:t> and reality</a:t>
            </a:r>
          </a:p>
          <a:p>
            <a:endParaRPr lang="en-US" dirty="0"/>
          </a:p>
        </p:txBody>
      </p:sp>
      <p:sp>
        <p:nvSpPr>
          <p:cNvPr id="4" name="Slide Number Placeholder 3"/>
          <p:cNvSpPr>
            <a:spLocks noGrp="1"/>
          </p:cNvSpPr>
          <p:nvPr>
            <p:ph type="sldNum" sz="quarter" idx="10"/>
          </p:nvPr>
        </p:nvSpPr>
        <p:spPr/>
        <p:txBody>
          <a:bodyPr/>
          <a:lstStyle/>
          <a:p>
            <a:fld id="{5B35FC20-EC80-40F8-8058-ED46B3762DEA}" type="slidenum">
              <a:rPr lang="en-US" smtClean="0"/>
              <a:t>12</a:t>
            </a:fld>
            <a:endParaRPr lang="en-US"/>
          </a:p>
        </p:txBody>
      </p:sp>
    </p:spTree>
    <p:extLst>
      <p:ext uri="{BB962C8B-B14F-4D97-AF65-F5344CB8AC3E}">
        <p14:creationId xmlns:p14="http://schemas.microsoft.com/office/powerpoint/2010/main" val="215332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Significant gaps between perception and reality in terms of CAUSES and</a:t>
            </a:r>
            <a:r>
              <a:rPr lang="en-US" baseline="0" dirty="0" smtClean="0"/>
              <a:t> SOLUTIONS to Utah’s air quality problems.</a:t>
            </a:r>
            <a:endParaRPr lang="en-US" dirty="0"/>
          </a:p>
        </p:txBody>
      </p:sp>
      <p:sp>
        <p:nvSpPr>
          <p:cNvPr id="4" name="Slide Number Placeholder 3"/>
          <p:cNvSpPr>
            <a:spLocks noGrp="1"/>
          </p:cNvSpPr>
          <p:nvPr>
            <p:ph type="sldNum" sz="quarter" idx="10"/>
          </p:nvPr>
        </p:nvSpPr>
        <p:spPr/>
        <p:txBody>
          <a:bodyPr/>
          <a:lstStyle/>
          <a:p>
            <a:fld id="{5B35FC20-EC80-40F8-8058-ED46B3762DEA}" type="slidenum">
              <a:rPr lang="en-US" smtClean="0"/>
              <a:t>13</a:t>
            </a:fld>
            <a:endParaRPr lang="en-US"/>
          </a:p>
        </p:txBody>
      </p:sp>
    </p:spTree>
    <p:extLst>
      <p:ext uri="{BB962C8B-B14F-4D97-AF65-F5344CB8AC3E}">
        <p14:creationId xmlns:p14="http://schemas.microsoft.com/office/powerpoint/2010/main" val="285389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142" indent="0" algn="ctr">
              <a:buNone/>
              <a:defRPr>
                <a:solidFill>
                  <a:schemeClr val="tx1">
                    <a:tint val="75000"/>
                  </a:schemeClr>
                </a:solidFill>
              </a:defRPr>
            </a:lvl2pPr>
            <a:lvl3pPr marL="914288" indent="0" algn="ctr">
              <a:buNone/>
              <a:defRPr>
                <a:solidFill>
                  <a:schemeClr val="tx1">
                    <a:tint val="75000"/>
                  </a:schemeClr>
                </a:solidFill>
              </a:defRPr>
            </a:lvl3pPr>
            <a:lvl4pPr marL="1371430" indent="0" algn="ctr">
              <a:buNone/>
              <a:defRPr>
                <a:solidFill>
                  <a:schemeClr val="tx1">
                    <a:tint val="75000"/>
                  </a:schemeClr>
                </a:solidFill>
              </a:defRPr>
            </a:lvl4pPr>
            <a:lvl5pPr marL="1828574"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0"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F69CDCD-8215-754E-8390-99A7F35423BA}" type="datetimeFigureOut">
              <a:rPr lang="en-US" smtClean="0">
                <a:solidFill>
                  <a:prstClr val="black">
                    <a:tint val="75000"/>
                  </a:prstClr>
                </a:solidFill>
              </a:rPr>
              <a:pPr/>
              <a:t>11/13/2015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39E53CA-20C0-2042-BBC1-5988459A6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6239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3"/>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F69CDCD-8215-754E-8390-99A7F35423BA}" type="datetimeFigureOut">
              <a:rPr lang="en-US" smtClean="0">
                <a:solidFill>
                  <a:prstClr val="black">
                    <a:tint val="75000"/>
                  </a:prstClr>
                </a:solidFill>
              </a:rPr>
              <a:pPr/>
              <a:t>11/13/2015</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39E53CA-20C0-2042-BBC1-5988459A6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8617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8"/>
            <a:ext cx="5486400" cy="603647"/>
          </a:xfrm>
          <a:prstGeom prst="rect">
            <a:avLst/>
          </a:prstGeo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F69CDCD-8215-754E-8390-99A7F35423BA}" type="datetimeFigureOut">
              <a:rPr lang="en-US" smtClean="0">
                <a:solidFill>
                  <a:prstClr val="black">
                    <a:tint val="75000"/>
                  </a:prstClr>
                </a:solidFill>
              </a:rPr>
              <a:pPr/>
              <a:t>11/13/2015</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39E53CA-20C0-2042-BBC1-5988459A6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019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F69CDCD-8215-754E-8390-99A7F35423BA}" type="datetimeFigureOut">
              <a:rPr lang="en-US" smtClean="0">
                <a:solidFill>
                  <a:prstClr val="black">
                    <a:tint val="75000"/>
                  </a:prstClr>
                </a:solidFill>
              </a:rPr>
              <a:pPr/>
              <a:t>11/13/2015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39E53CA-20C0-2042-BBC1-5988459A6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503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F69CDCD-8215-754E-8390-99A7F35423BA}" type="datetimeFigureOut">
              <a:rPr lang="en-US" smtClean="0">
                <a:solidFill>
                  <a:prstClr val="black">
                    <a:tint val="75000"/>
                  </a:prstClr>
                </a:solidFill>
              </a:rPr>
              <a:pPr/>
              <a:t>11/13/2015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39E53CA-20C0-2042-BBC1-5988459A6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3205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2_Title Slide2">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le 7"/>
          <p:cNvSpPr>
            <a:spLocks noGrp="1"/>
          </p:cNvSpPr>
          <p:nvPr>
            <p:ph type="ctrTitle"/>
          </p:nvPr>
        </p:nvSpPr>
        <p:spPr>
          <a:xfrm>
            <a:off x="2362201" y="2343150"/>
            <a:ext cx="6477000" cy="1371600"/>
          </a:xfrm>
        </p:spPr>
        <p:txBody>
          <a:bodyPr anchor="b"/>
          <a:lstStyle>
            <a:lvl1pPr>
              <a:defRPr cap="all" baseline="0"/>
            </a:lvl1pPr>
          </a:lstStyle>
          <a:p>
            <a:r>
              <a:rPr kumimoji="0" lang="en-US" smtClean="0"/>
              <a:t>Click to edit Master title style</a:t>
            </a:r>
            <a:endParaRPr kumimoji="0" lang="en-US"/>
          </a:p>
        </p:txBody>
      </p:sp>
    </p:spTree>
    <p:extLst>
      <p:ext uri="{BB962C8B-B14F-4D97-AF65-F5344CB8AC3E}">
        <p14:creationId xmlns:p14="http://schemas.microsoft.com/office/powerpoint/2010/main" val="31050733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B73276-8408-1847-9139-F8C15639DF63}"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17C9E-05A2-9A42-8D54-66C261791F78}" type="slidenum">
              <a:rPr lang="en-US" smtClean="0"/>
              <a:t>‹#›</a:t>
            </a:fld>
            <a:endParaRPr lang="en-US"/>
          </a:p>
        </p:txBody>
      </p:sp>
    </p:spTree>
    <p:extLst>
      <p:ext uri="{BB962C8B-B14F-4D97-AF65-F5344CB8AC3E}">
        <p14:creationId xmlns:p14="http://schemas.microsoft.com/office/powerpoint/2010/main" val="2478565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B73276-8408-1847-9139-F8C15639DF63}"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17C9E-05A2-9A42-8D54-66C261791F78}" type="slidenum">
              <a:rPr lang="en-US" smtClean="0"/>
              <a:t>‹#›</a:t>
            </a:fld>
            <a:endParaRPr lang="en-US"/>
          </a:p>
        </p:txBody>
      </p:sp>
    </p:spTree>
    <p:extLst>
      <p:ext uri="{BB962C8B-B14F-4D97-AF65-F5344CB8AC3E}">
        <p14:creationId xmlns:p14="http://schemas.microsoft.com/office/powerpoint/2010/main" val="2613550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B73276-8408-1847-9139-F8C15639DF63}"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17C9E-05A2-9A42-8D54-66C261791F78}" type="slidenum">
              <a:rPr lang="en-US" smtClean="0"/>
              <a:t>‹#›</a:t>
            </a:fld>
            <a:endParaRPr lang="en-US"/>
          </a:p>
        </p:txBody>
      </p:sp>
    </p:spTree>
    <p:extLst>
      <p:ext uri="{BB962C8B-B14F-4D97-AF65-F5344CB8AC3E}">
        <p14:creationId xmlns:p14="http://schemas.microsoft.com/office/powerpoint/2010/main" val="362440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B73276-8408-1847-9139-F8C15639DF63}" type="datetimeFigureOut">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17C9E-05A2-9A42-8D54-66C261791F78}" type="slidenum">
              <a:rPr lang="en-US" smtClean="0"/>
              <a:t>‹#›</a:t>
            </a:fld>
            <a:endParaRPr lang="en-US"/>
          </a:p>
        </p:txBody>
      </p:sp>
    </p:spTree>
    <p:extLst>
      <p:ext uri="{BB962C8B-B14F-4D97-AF65-F5344CB8AC3E}">
        <p14:creationId xmlns:p14="http://schemas.microsoft.com/office/powerpoint/2010/main" val="240924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B73276-8408-1847-9139-F8C15639DF63}" type="datetimeFigureOut">
              <a:rPr lang="en-US" smtClean="0"/>
              <a:t>11/13/2015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17C9E-05A2-9A42-8D54-66C261791F78}" type="slidenum">
              <a:rPr lang="en-US" smtClean="0"/>
              <a:t>‹#›</a:t>
            </a:fld>
            <a:endParaRPr lang="en-US"/>
          </a:p>
        </p:txBody>
      </p:sp>
    </p:spTree>
    <p:extLst>
      <p:ext uri="{BB962C8B-B14F-4D97-AF65-F5344CB8AC3E}">
        <p14:creationId xmlns:p14="http://schemas.microsoft.com/office/powerpoint/2010/main" val="217138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8229600" cy="857250"/>
          </a:xfrm>
        </p:spPr>
        <p:txBody>
          <a:bodyPr/>
          <a:lstStyle>
            <a:lvl1pPr algn="l">
              <a:defRPr>
                <a:solidFill>
                  <a:srgbClr val="FBB03D"/>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defTabSz="457142"/>
            <a:fld id="{D8AAC328-F2E3-4641-B5A4-AAA4B4DC6B1E}" type="datetimeFigureOut">
              <a:rPr lang="en-US" smtClean="0">
                <a:solidFill>
                  <a:prstClr val="black">
                    <a:tint val="75000"/>
                  </a:prstClr>
                </a:solidFill>
              </a:rPr>
              <a:pPr defTabSz="457142"/>
              <a:t>11/13/2015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14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142"/>
            <a:fld id="{D68D8438-04D9-F446-AAE8-4A644631BCF8}" type="slidenum">
              <a:rPr lang="en-US" smtClean="0">
                <a:solidFill>
                  <a:prstClr val="black">
                    <a:tint val="75000"/>
                  </a:prstClr>
                </a:solidFill>
              </a:rPr>
              <a:pPr defTabSz="457142"/>
              <a:t>‹#›</a:t>
            </a:fld>
            <a:endParaRPr lang="en-US">
              <a:solidFill>
                <a:prstClr val="black">
                  <a:tint val="75000"/>
                </a:prstClr>
              </a:solidFill>
            </a:endParaRPr>
          </a:p>
        </p:txBody>
      </p:sp>
      <p:sp>
        <p:nvSpPr>
          <p:cNvPr id="6" name="Content Placeholder 2"/>
          <p:cNvSpPr>
            <a:spLocks noGrp="1"/>
          </p:cNvSpPr>
          <p:nvPr>
            <p:ph idx="1"/>
          </p:nvPr>
        </p:nvSpPr>
        <p:spPr>
          <a:xfrm>
            <a:off x="914400" y="1657349"/>
            <a:ext cx="7772400" cy="2937273"/>
          </a:xfrm>
          <a:prstGeom prst="rect">
            <a:avLst/>
          </a:prstGeom>
        </p:spPr>
        <p:txBody>
          <a:bodyPr/>
          <a:lstStyle>
            <a:lvl1pPr>
              <a:spcBef>
                <a:spcPts val="600"/>
              </a:spcBef>
              <a:spcAft>
                <a:spcPts val="600"/>
              </a:spcAft>
              <a:defRPr b="0" i="0">
                <a:solidFill>
                  <a:srgbClr val="3F6CAF"/>
                </a:solidFill>
                <a:latin typeface="Avenir Heavy"/>
                <a:cs typeface="Avenir Heavy"/>
              </a:defRPr>
            </a:lvl1pPr>
            <a:lvl2pPr>
              <a:spcBef>
                <a:spcPts val="600"/>
              </a:spcBef>
              <a:spcAft>
                <a:spcPts val="600"/>
              </a:spcAft>
              <a:defRPr b="0" i="0">
                <a:solidFill>
                  <a:srgbClr val="3F6CAF"/>
                </a:solidFill>
                <a:latin typeface="Avenir Heavy"/>
                <a:cs typeface="Avenir Heavy"/>
              </a:defRPr>
            </a:lvl2pPr>
            <a:lvl3pPr>
              <a:spcBef>
                <a:spcPts val="600"/>
              </a:spcBef>
              <a:spcAft>
                <a:spcPts val="600"/>
              </a:spcAft>
              <a:defRPr b="0" i="0">
                <a:solidFill>
                  <a:srgbClr val="3F6CAF"/>
                </a:solidFill>
                <a:latin typeface="Avenir Heavy"/>
                <a:cs typeface="Avenir Heavy"/>
              </a:defRPr>
            </a:lvl3pPr>
            <a:lvl4pPr>
              <a:spcBef>
                <a:spcPts val="600"/>
              </a:spcBef>
              <a:spcAft>
                <a:spcPts val="600"/>
              </a:spcAft>
              <a:defRPr b="0" i="0">
                <a:solidFill>
                  <a:srgbClr val="3F6CAF"/>
                </a:solidFill>
                <a:latin typeface="Avenir Heavy"/>
                <a:cs typeface="Avenir Heavy"/>
              </a:defRPr>
            </a:lvl4pPr>
            <a:lvl5pPr>
              <a:spcBef>
                <a:spcPts val="600"/>
              </a:spcBef>
              <a:spcAft>
                <a:spcPts val="600"/>
              </a:spcAft>
              <a:defRPr b="0" i="0">
                <a:solidFill>
                  <a:srgbClr val="3F6CAF"/>
                </a:solidFill>
                <a:latin typeface="Avenir Heavy"/>
                <a:cs typeface="Avenir Heavy"/>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7817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B73276-8408-1847-9139-F8C15639DF63}" type="datetimeFigureOut">
              <a:rPr lang="en-US" smtClean="0"/>
              <a:t>11/13/2015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17C9E-05A2-9A42-8D54-66C261791F78}" type="slidenum">
              <a:rPr lang="en-US" smtClean="0"/>
              <a:t>‹#›</a:t>
            </a:fld>
            <a:endParaRPr lang="en-US"/>
          </a:p>
        </p:txBody>
      </p:sp>
    </p:spTree>
    <p:extLst>
      <p:ext uri="{BB962C8B-B14F-4D97-AF65-F5344CB8AC3E}">
        <p14:creationId xmlns:p14="http://schemas.microsoft.com/office/powerpoint/2010/main" val="1275885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73276-8408-1847-9139-F8C15639DF63}" type="datetimeFigureOut">
              <a:rPr lang="en-US" smtClean="0"/>
              <a:t>11/13/2015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417C9E-05A2-9A42-8D54-66C261791F78}" type="slidenum">
              <a:rPr lang="en-US" smtClean="0"/>
              <a:t>‹#›</a:t>
            </a:fld>
            <a:endParaRPr lang="en-US"/>
          </a:p>
        </p:txBody>
      </p:sp>
    </p:spTree>
    <p:extLst>
      <p:ext uri="{BB962C8B-B14F-4D97-AF65-F5344CB8AC3E}">
        <p14:creationId xmlns:p14="http://schemas.microsoft.com/office/powerpoint/2010/main" val="3418572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B73276-8408-1847-9139-F8C15639DF63}" type="datetimeFigureOut">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17C9E-05A2-9A42-8D54-66C261791F78}" type="slidenum">
              <a:rPr lang="en-US" smtClean="0"/>
              <a:t>‹#›</a:t>
            </a:fld>
            <a:endParaRPr lang="en-US"/>
          </a:p>
        </p:txBody>
      </p:sp>
    </p:spTree>
    <p:extLst>
      <p:ext uri="{BB962C8B-B14F-4D97-AF65-F5344CB8AC3E}">
        <p14:creationId xmlns:p14="http://schemas.microsoft.com/office/powerpoint/2010/main" val="571703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B73276-8408-1847-9139-F8C15639DF63}" type="datetimeFigureOut">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17C9E-05A2-9A42-8D54-66C261791F78}" type="slidenum">
              <a:rPr lang="en-US" smtClean="0"/>
              <a:t>‹#›</a:t>
            </a:fld>
            <a:endParaRPr lang="en-US"/>
          </a:p>
        </p:txBody>
      </p:sp>
    </p:spTree>
    <p:extLst>
      <p:ext uri="{BB962C8B-B14F-4D97-AF65-F5344CB8AC3E}">
        <p14:creationId xmlns:p14="http://schemas.microsoft.com/office/powerpoint/2010/main" val="2579641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B73276-8408-1847-9139-F8C15639DF63}"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17C9E-05A2-9A42-8D54-66C261791F78}" type="slidenum">
              <a:rPr lang="en-US" smtClean="0"/>
              <a:t>‹#›</a:t>
            </a:fld>
            <a:endParaRPr lang="en-US"/>
          </a:p>
        </p:txBody>
      </p:sp>
    </p:spTree>
    <p:extLst>
      <p:ext uri="{BB962C8B-B14F-4D97-AF65-F5344CB8AC3E}">
        <p14:creationId xmlns:p14="http://schemas.microsoft.com/office/powerpoint/2010/main" val="1573994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B73276-8408-1847-9139-F8C15639DF63}"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17C9E-05A2-9A42-8D54-66C261791F78}" type="slidenum">
              <a:rPr lang="en-US" smtClean="0"/>
              <a:t>‹#›</a:t>
            </a:fld>
            <a:endParaRPr lang="en-US"/>
          </a:p>
        </p:txBody>
      </p:sp>
    </p:spTree>
    <p:extLst>
      <p:ext uri="{BB962C8B-B14F-4D97-AF65-F5344CB8AC3E}">
        <p14:creationId xmlns:p14="http://schemas.microsoft.com/office/powerpoint/2010/main" val="1307945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8229600" cy="857250"/>
          </a:xfrm>
        </p:spPr>
        <p:txBody>
          <a:bodyPr/>
          <a:lstStyle>
            <a:lvl1pPr algn="l">
              <a:defRPr>
                <a:solidFill>
                  <a:srgbClr val="FBB03D"/>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defTabSz="457142"/>
            <a:fld id="{D8AAC328-F2E3-4641-B5A4-AAA4B4DC6B1E}" type="datetimeFigureOut">
              <a:rPr lang="en-US" smtClean="0">
                <a:solidFill>
                  <a:prstClr val="black">
                    <a:tint val="75000"/>
                  </a:prstClr>
                </a:solidFill>
              </a:rPr>
              <a:pPr defTabSz="457142"/>
              <a:t>11/13/2015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14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142"/>
            <a:fld id="{D68D8438-04D9-F446-AAE8-4A644631BCF8}" type="slidenum">
              <a:rPr lang="en-US" smtClean="0">
                <a:solidFill>
                  <a:prstClr val="black">
                    <a:tint val="75000"/>
                  </a:prstClr>
                </a:solidFill>
              </a:rPr>
              <a:pPr defTabSz="457142"/>
              <a:t>‹#›</a:t>
            </a:fld>
            <a:endParaRPr lang="en-US">
              <a:solidFill>
                <a:prstClr val="black">
                  <a:tint val="75000"/>
                </a:prstClr>
              </a:solidFill>
            </a:endParaRPr>
          </a:p>
        </p:txBody>
      </p:sp>
      <p:sp>
        <p:nvSpPr>
          <p:cNvPr id="6" name="Content Placeholder 2"/>
          <p:cNvSpPr>
            <a:spLocks noGrp="1"/>
          </p:cNvSpPr>
          <p:nvPr>
            <p:ph idx="1"/>
          </p:nvPr>
        </p:nvSpPr>
        <p:spPr>
          <a:xfrm>
            <a:off x="914400" y="1657349"/>
            <a:ext cx="7772400" cy="2937273"/>
          </a:xfrm>
          <a:prstGeom prst="rect">
            <a:avLst/>
          </a:prstGeom>
        </p:spPr>
        <p:txBody>
          <a:bodyPr/>
          <a:lstStyle>
            <a:lvl1pPr>
              <a:spcBef>
                <a:spcPts val="600"/>
              </a:spcBef>
              <a:spcAft>
                <a:spcPts val="600"/>
              </a:spcAft>
              <a:defRPr b="0" i="0">
                <a:solidFill>
                  <a:srgbClr val="3F6CAF"/>
                </a:solidFill>
                <a:latin typeface="Avenir Heavy"/>
                <a:cs typeface="Avenir Heavy"/>
              </a:defRPr>
            </a:lvl1pPr>
            <a:lvl2pPr>
              <a:spcBef>
                <a:spcPts val="600"/>
              </a:spcBef>
              <a:spcAft>
                <a:spcPts val="600"/>
              </a:spcAft>
              <a:defRPr b="0" i="0">
                <a:solidFill>
                  <a:srgbClr val="3F6CAF"/>
                </a:solidFill>
                <a:latin typeface="Avenir Heavy"/>
                <a:cs typeface="Avenir Heavy"/>
              </a:defRPr>
            </a:lvl2pPr>
            <a:lvl3pPr>
              <a:spcBef>
                <a:spcPts val="600"/>
              </a:spcBef>
              <a:spcAft>
                <a:spcPts val="600"/>
              </a:spcAft>
              <a:defRPr b="0" i="0">
                <a:solidFill>
                  <a:srgbClr val="3F6CAF"/>
                </a:solidFill>
                <a:latin typeface="Avenir Heavy"/>
                <a:cs typeface="Avenir Heavy"/>
              </a:defRPr>
            </a:lvl3pPr>
            <a:lvl4pPr>
              <a:spcBef>
                <a:spcPts val="600"/>
              </a:spcBef>
              <a:spcAft>
                <a:spcPts val="600"/>
              </a:spcAft>
              <a:defRPr b="0" i="0">
                <a:solidFill>
                  <a:srgbClr val="3F6CAF"/>
                </a:solidFill>
                <a:latin typeface="Avenir Heavy"/>
                <a:cs typeface="Avenir Heavy"/>
              </a:defRPr>
            </a:lvl4pPr>
            <a:lvl5pPr>
              <a:spcBef>
                <a:spcPts val="600"/>
              </a:spcBef>
              <a:spcAft>
                <a:spcPts val="600"/>
              </a:spcAft>
              <a:defRPr b="0" i="0">
                <a:solidFill>
                  <a:srgbClr val="3F6CAF"/>
                </a:solidFill>
                <a:latin typeface="Avenir Heavy"/>
                <a:cs typeface="Avenir Heavy"/>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1221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623455" y="423584"/>
            <a:ext cx="3657600" cy="302559"/>
          </a:xfrm>
        </p:spPr>
        <p:txBody>
          <a:bodyPr>
            <a:noAutofit/>
          </a:bodyPr>
          <a:lstStyle>
            <a:lvl1pPr>
              <a:defRPr sz="1600"/>
            </a:lvl1pPr>
          </a:lstStyle>
          <a:p>
            <a:r>
              <a:rPr lang="en-US" smtClean="0"/>
              <a:t>Click to edit Master title style</a:t>
            </a:r>
            <a:endParaRPr lang="en-US" dirty="0"/>
          </a:p>
        </p:txBody>
      </p:sp>
      <p:sp>
        <p:nvSpPr>
          <p:cNvPr id="3" name="Content Placeholder 2"/>
          <p:cNvSpPr>
            <a:spLocks noGrp="1"/>
          </p:cNvSpPr>
          <p:nvPr>
            <p:ph idx="1"/>
          </p:nvPr>
        </p:nvSpPr>
        <p:spPr>
          <a:xfrm>
            <a:off x="4688384" y="756399"/>
            <a:ext cx="3823855" cy="3630706"/>
          </a:xfrm>
        </p:spPr>
        <p:txBody>
          <a:bodyPr numCol="1" spcCol="0">
            <a:noAutofit/>
          </a:bodyPr>
          <a:lstStyle>
            <a:lvl1pPr algn="just">
              <a:lnSpc>
                <a:spcPct val="110000"/>
              </a:lnSpc>
              <a:spcBef>
                <a:spcPts val="0"/>
              </a:spcBef>
              <a:defRPr sz="800"/>
            </a:lvl1pPr>
            <a:lvl2pPr>
              <a:lnSpc>
                <a:spcPct val="110000"/>
              </a:lnSpc>
              <a:spcBef>
                <a:spcPts val="0"/>
              </a:spcBef>
              <a:defRPr sz="800"/>
            </a:lvl2pPr>
            <a:lvl3pPr>
              <a:lnSpc>
                <a:spcPct val="110000"/>
              </a:lnSpc>
              <a:spcBef>
                <a:spcPts val="0"/>
              </a:spcBef>
              <a:defRPr sz="800"/>
            </a:lvl3pPr>
            <a:lvl4pPr>
              <a:lnSpc>
                <a:spcPct val="110000"/>
              </a:lnSpc>
              <a:spcBef>
                <a:spcPts val="0"/>
              </a:spcBef>
              <a:defRPr sz="800"/>
            </a:lvl4pPr>
            <a:lvl5pPr>
              <a:lnSpc>
                <a:spcPct val="110000"/>
              </a:lnSpc>
              <a:spcBef>
                <a:spcPts val="0"/>
              </a:spcBef>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txBox="1">
            <a:spLocks/>
          </p:cNvSpPr>
          <p:nvPr/>
        </p:nvSpPr>
        <p:spPr>
          <a:xfrm>
            <a:off x="207819" y="4819679"/>
            <a:ext cx="415636" cy="186117"/>
          </a:xfrm>
          <a:prstGeom prst="rect">
            <a:avLst/>
          </a:prstGeom>
        </p:spPr>
        <p:txBody>
          <a:bodyPr vert="horz" lIns="73245" tIns="36622" rIns="73245" bIns="36622" rtlCol="0" anchor="ctr"/>
          <a:lstStyle>
            <a:lvl1pPr algn="r">
              <a:defRPr sz="1200" smtClean="0">
                <a:solidFill>
                  <a:srgbClr val="333333"/>
                </a:solidFill>
                <a:latin typeface="Arial" pitchFamily="34" charset="0"/>
                <a:cs typeface="Arial" pitchFamily="34" charset="0"/>
              </a:defRPr>
            </a:lvl1pPr>
          </a:lstStyle>
          <a:p>
            <a:pPr defTabSz="816083">
              <a:defRPr/>
            </a:pPr>
            <a:fld id="{B2E2F971-9BD8-4315-9AE8-C82073FA13F3}" type="slidenum">
              <a:rPr lang="en-US" sz="1000">
                <a:solidFill>
                  <a:srgbClr val="767662"/>
                </a:solidFill>
              </a:rPr>
              <a:pPr defTabSz="816083">
                <a:defRPr/>
              </a:pPr>
              <a:t>‹#›</a:t>
            </a:fld>
            <a:endParaRPr lang="en-US" sz="1000" dirty="0">
              <a:solidFill>
                <a:srgbClr val="767662"/>
              </a:solidFill>
            </a:endParaRPr>
          </a:p>
        </p:txBody>
      </p:sp>
      <p:sp>
        <p:nvSpPr>
          <p:cNvPr id="11" name="Table Placeholder 10"/>
          <p:cNvSpPr>
            <a:spLocks noGrp="1"/>
          </p:cNvSpPr>
          <p:nvPr>
            <p:ph type="tbl" sz="quarter" idx="10"/>
          </p:nvPr>
        </p:nvSpPr>
        <p:spPr>
          <a:xfrm>
            <a:off x="775861" y="816911"/>
            <a:ext cx="3532909" cy="3388659"/>
          </a:xfrm>
        </p:spPr>
        <p:txBody>
          <a:bodyPr>
            <a:normAutofit/>
          </a:bodyPr>
          <a:lstStyle>
            <a:lvl1pPr>
              <a:lnSpc>
                <a:spcPct val="110000"/>
              </a:lnSpc>
              <a:spcBef>
                <a:spcPts val="0"/>
              </a:spcBef>
              <a:defRPr sz="800"/>
            </a:lvl1pPr>
          </a:lstStyle>
          <a:p>
            <a:r>
              <a:rPr lang="en-US" dirty="0" smtClean="0"/>
              <a:t>Click icon to add table</a:t>
            </a:r>
            <a:endParaRPr lang="en-US" dirty="0"/>
          </a:p>
        </p:txBody>
      </p:sp>
    </p:spTree>
    <p:extLst>
      <p:ext uri="{BB962C8B-B14F-4D97-AF65-F5344CB8AC3E}">
        <p14:creationId xmlns:p14="http://schemas.microsoft.com/office/powerpoint/2010/main" val="3534458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ouble Column">
    <p:spTree>
      <p:nvGrpSpPr>
        <p:cNvPr id="1" name=""/>
        <p:cNvGrpSpPr/>
        <p:nvPr/>
      </p:nvGrpSpPr>
      <p:grpSpPr>
        <a:xfrm>
          <a:off x="0" y="0"/>
          <a:ext cx="0" cy="0"/>
          <a:chOff x="0" y="0"/>
          <a:chExt cx="0" cy="0"/>
        </a:xfrm>
      </p:grpSpPr>
      <p:sp>
        <p:nvSpPr>
          <p:cNvPr id="2" name="Title 1"/>
          <p:cNvSpPr>
            <a:spLocks noGrp="1"/>
          </p:cNvSpPr>
          <p:nvPr>
            <p:ph type="title"/>
          </p:nvPr>
        </p:nvSpPr>
        <p:spPr>
          <a:xfrm>
            <a:off x="623460" y="423584"/>
            <a:ext cx="7897091" cy="302559"/>
          </a:xfrm>
        </p:spPr>
        <p:txBody>
          <a:bodyPr>
            <a:noAutofit/>
          </a:bodyPr>
          <a:lstStyle>
            <a:lvl1pPr>
              <a:defRPr sz="1600"/>
            </a:lvl1pPr>
          </a:lstStyle>
          <a:p>
            <a:r>
              <a:rPr lang="en-US" smtClean="0"/>
              <a:t>Click to edit Master title style</a:t>
            </a:r>
            <a:endParaRPr lang="en-US" dirty="0"/>
          </a:p>
        </p:txBody>
      </p:sp>
      <p:sp>
        <p:nvSpPr>
          <p:cNvPr id="3" name="Content Placeholder 2"/>
          <p:cNvSpPr>
            <a:spLocks noGrp="1"/>
          </p:cNvSpPr>
          <p:nvPr>
            <p:ph idx="1"/>
          </p:nvPr>
        </p:nvSpPr>
        <p:spPr>
          <a:xfrm>
            <a:off x="623460" y="756399"/>
            <a:ext cx="7897091" cy="3630706"/>
          </a:xfrm>
        </p:spPr>
        <p:txBody>
          <a:bodyPr numCol="2" spcCol="366220">
            <a:noAutofit/>
          </a:bodyPr>
          <a:lstStyle>
            <a:lvl1pPr algn="just">
              <a:spcBef>
                <a:spcPts val="0"/>
              </a:spcBef>
              <a:buFont typeface="Arial" pitchFamily="34" charset="0"/>
              <a:buChar char="•"/>
              <a:defRPr/>
            </a:lvl1pPr>
            <a:lvl2pPr algn="just">
              <a:defRPr/>
            </a:lvl2pPr>
            <a:lvl3pPr algn="just">
              <a:defRPr/>
            </a:lvl3pPr>
            <a:lvl4pPr algn="just">
              <a:defRPr/>
            </a:lvl4pPr>
            <a:lvl5pPr algn="ju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Slide Number Placeholder 7"/>
          <p:cNvSpPr txBox="1">
            <a:spLocks/>
          </p:cNvSpPr>
          <p:nvPr/>
        </p:nvSpPr>
        <p:spPr>
          <a:xfrm>
            <a:off x="207819" y="4819679"/>
            <a:ext cx="415636" cy="186117"/>
          </a:xfrm>
          <a:prstGeom prst="rect">
            <a:avLst/>
          </a:prstGeom>
        </p:spPr>
        <p:txBody>
          <a:bodyPr vert="horz" lIns="73245" tIns="36622" rIns="73245" bIns="36622" rtlCol="0" anchor="ctr"/>
          <a:lstStyle>
            <a:lvl1pPr algn="r">
              <a:defRPr sz="1200" smtClean="0">
                <a:solidFill>
                  <a:srgbClr val="333333"/>
                </a:solidFill>
                <a:latin typeface="Arial" pitchFamily="34" charset="0"/>
                <a:cs typeface="Arial" pitchFamily="34" charset="0"/>
              </a:defRPr>
            </a:lvl1pPr>
          </a:lstStyle>
          <a:p>
            <a:pPr defTabSz="816083">
              <a:defRPr/>
            </a:pPr>
            <a:fld id="{B2E2F971-9BD8-4315-9AE8-C82073FA13F3}" type="slidenum">
              <a:rPr lang="en-US" sz="1000">
                <a:solidFill>
                  <a:srgbClr val="767662"/>
                </a:solidFill>
              </a:rPr>
              <a:pPr defTabSz="816083">
                <a:defRPr/>
              </a:pPr>
              <a:t>‹#›</a:t>
            </a:fld>
            <a:endParaRPr lang="en-US" sz="1000" dirty="0">
              <a:solidFill>
                <a:srgbClr val="767662"/>
              </a:solidFill>
            </a:endParaRPr>
          </a:p>
        </p:txBody>
      </p:sp>
    </p:spTree>
    <p:extLst>
      <p:ext uri="{BB962C8B-B14F-4D97-AF65-F5344CB8AC3E}">
        <p14:creationId xmlns:p14="http://schemas.microsoft.com/office/powerpoint/2010/main" val="1143309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te Analysis">
    <p:spTree>
      <p:nvGrpSpPr>
        <p:cNvPr id="1" name=""/>
        <p:cNvGrpSpPr/>
        <p:nvPr/>
      </p:nvGrpSpPr>
      <p:grpSpPr>
        <a:xfrm>
          <a:off x="0" y="0"/>
          <a:ext cx="0" cy="0"/>
          <a:chOff x="0" y="0"/>
          <a:chExt cx="0" cy="0"/>
        </a:xfrm>
      </p:grpSpPr>
      <p:sp>
        <p:nvSpPr>
          <p:cNvPr id="2" name="Title 1"/>
          <p:cNvSpPr>
            <a:spLocks noGrp="1"/>
          </p:cNvSpPr>
          <p:nvPr>
            <p:ph type="title"/>
          </p:nvPr>
        </p:nvSpPr>
        <p:spPr>
          <a:xfrm>
            <a:off x="623460" y="423584"/>
            <a:ext cx="7897091" cy="302559"/>
          </a:xfrm>
        </p:spPr>
        <p:txBody>
          <a:bodyPr>
            <a:noAutofit/>
          </a:bodyPr>
          <a:lstStyle/>
          <a:p>
            <a:r>
              <a:rPr lang="en-US" smtClean="0"/>
              <a:t>Click to edit Master title style</a:t>
            </a:r>
            <a:endParaRPr lang="en-US" dirty="0"/>
          </a:p>
        </p:txBody>
      </p:sp>
      <p:sp>
        <p:nvSpPr>
          <p:cNvPr id="8" name="Slide Number Placeholder 7"/>
          <p:cNvSpPr txBox="1">
            <a:spLocks/>
          </p:cNvSpPr>
          <p:nvPr/>
        </p:nvSpPr>
        <p:spPr>
          <a:xfrm>
            <a:off x="207819" y="4819679"/>
            <a:ext cx="415636" cy="186117"/>
          </a:xfrm>
          <a:prstGeom prst="rect">
            <a:avLst/>
          </a:prstGeom>
        </p:spPr>
        <p:txBody>
          <a:bodyPr vert="horz" lIns="73245" tIns="36622" rIns="73245" bIns="36622" rtlCol="0" anchor="ctr"/>
          <a:lstStyle>
            <a:lvl1pPr algn="r">
              <a:defRPr sz="1200" smtClean="0">
                <a:solidFill>
                  <a:srgbClr val="333333"/>
                </a:solidFill>
                <a:latin typeface="Arial" pitchFamily="34" charset="0"/>
                <a:cs typeface="Arial" pitchFamily="34" charset="0"/>
              </a:defRPr>
            </a:lvl1pPr>
          </a:lstStyle>
          <a:p>
            <a:pPr defTabSz="816083">
              <a:defRPr/>
            </a:pPr>
            <a:fld id="{B2E2F971-9BD8-4315-9AE8-C82073FA13F3}" type="slidenum">
              <a:rPr lang="en-US" sz="1000">
                <a:solidFill>
                  <a:srgbClr val="767662"/>
                </a:solidFill>
              </a:rPr>
              <a:pPr defTabSz="816083">
                <a:defRPr/>
              </a:pPr>
              <a:t>‹#›</a:t>
            </a:fld>
            <a:endParaRPr lang="en-US" sz="1000" dirty="0">
              <a:solidFill>
                <a:srgbClr val="767662"/>
              </a:solidFill>
            </a:endParaRPr>
          </a:p>
        </p:txBody>
      </p:sp>
      <p:sp>
        <p:nvSpPr>
          <p:cNvPr id="6" name="Content Placeholder 2"/>
          <p:cNvSpPr>
            <a:spLocks noGrp="1"/>
          </p:cNvSpPr>
          <p:nvPr>
            <p:ph idx="10"/>
          </p:nvPr>
        </p:nvSpPr>
        <p:spPr>
          <a:xfrm>
            <a:off x="623460" y="756399"/>
            <a:ext cx="3823855" cy="3630706"/>
          </a:xfrm>
        </p:spPr>
        <p:txBody>
          <a:bodyPr>
            <a:noAutofit/>
          </a:bodyPr>
          <a:lstStyle>
            <a:lvl1pPr marL="0" indent="0" algn="just">
              <a:buFont typeface="Arial" pitchFamily="34" charset="0"/>
              <a:buNone/>
              <a:defRPr/>
            </a:lvl1pPr>
            <a:lvl2pPr algn="just">
              <a:defRPr/>
            </a:lvl2pPr>
            <a:lvl3pPr algn="just">
              <a:defRPr/>
            </a:lvl3pPr>
            <a:lvl4pPr algn="just">
              <a:defRPr/>
            </a:lvl4pPr>
            <a:lvl5pPr algn="ju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2"/>
          <p:cNvSpPr>
            <a:spLocks noGrp="1"/>
          </p:cNvSpPr>
          <p:nvPr>
            <p:ph idx="11"/>
          </p:nvPr>
        </p:nvSpPr>
        <p:spPr>
          <a:xfrm>
            <a:off x="4688384" y="756399"/>
            <a:ext cx="3823855" cy="3630706"/>
          </a:xfrm>
        </p:spPr>
        <p:txBody>
          <a:bodyPr>
            <a:noAutofit/>
          </a:bodyPr>
          <a:lstStyle>
            <a:lvl1pPr marL="0" indent="0" algn="just">
              <a:buFont typeface="Arial" pitchFamily="34" charset="0"/>
              <a:buNone/>
              <a:defRPr/>
            </a:lvl1pPr>
            <a:lvl2pPr algn="just">
              <a:defRPr/>
            </a:lvl2pPr>
            <a:lvl3pPr algn="just">
              <a:defRPr/>
            </a:lvl3pPr>
            <a:lvl4pPr algn="just">
              <a:defRPr/>
            </a:lvl4pPr>
            <a:lvl5pPr algn="ju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734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F69CDCD-8215-754E-8390-99A7F35423BA}" type="datetimeFigureOut">
              <a:rPr lang="en-US" smtClean="0">
                <a:solidFill>
                  <a:prstClr val="black">
                    <a:tint val="75000"/>
                  </a:prstClr>
                </a:solidFill>
              </a:rPr>
              <a:pPr/>
              <a:t>11/13/2015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39E53CA-20C0-2042-BBC1-5988459A6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47471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rge Figure on Bottom">
    <p:spTree>
      <p:nvGrpSpPr>
        <p:cNvPr id="1" name=""/>
        <p:cNvGrpSpPr/>
        <p:nvPr/>
      </p:nvGrpSpPr>
      <p:grpSpPr>
        <a:xfrm>
          <a:off x="0" y="0"/>
          <a:ext cx="0" cy="0"/>
          <a:chOff x="0" y="0"/>
          <a:chExt cx="0" cy="0"/>
        </a:xfrm>
      </p:grpSpPr>
      <p:sp>
        <p:nvSpPr>
          <p:cNvPr id="2" name="Title 1"/>
          <p:cNvSpPr>
            <a:spLocks noGrp="1"/>
          </p:cNvSpPr>
          <p:nvPr>
            <p:ph type="title"/>
          </p:nvPr>
        </p:nvSpPr>
        <p:spPr>
          <a:xfrm>
            <a:off x="623460" y="423584"/>
            <a:ext cx="7897091" cy="302559"/>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623460" y="756402"/>
            <a:ext cx="7897091" cy="1210235"/>
          </a:xfrm>
        </p:spPr>
        <p:txBody>
          <a:bodyPr numCol="2" spcCol="366220">
            <a:noAutofit/>
          </a:bodyPr>
          <a:lstStyle>
            <a:lvl1pPr marL="0" indent="0" algn="just">
              <a:buNone/>
              <a:defRPr/>
            </a:lvl1pPr>
            <a:lvl2pPr algn="just">
              <a:defRPr/>
            </a:lvl2pPr>
            <a:lvl3pPr algn="just">
              <a:defRPr/>
            </a:lvl3pPr>
            <a:lvl4pPr algn="just">
              <a:defRPr/>
            </a:lvl4pPr>
            <a:lvl5pPr algn="ju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txBox="1">
            <a:spLocks/>
          </p:cNvSpPr>
          <p:nvPr/>
        </p:nvSpPr>
        <p:spPr>
          <a:xfrm>
            <a:off x="207819" y="4819679"/>
            <a:ext cx="415636" cy="186117"/>
          </a:xfrm>
          <a:prstGeom prst="rect">
            <a:avLst/>
          </a:prstGeom>
        </p:spPr>
        <p:txBody>
          <a:bodyPr vert="horz" lIns="73245" tIns="36622" rIns="73245" bIns="36622" rtlCol="0" anchor="ctr"/>
          <a:lstStyle>
            <a:lvl1pPr algn="r">
              <a:defRPr sz="1200" smtClean="0">
                <a:solidFill>
                  <a:srgbClr val="333333"/>
                </a:solidFill>
                <a:latin typeface="Arial" pitchFamily="34" charset="0"/>
                <a:cs typeface="Arial" pitchFamily="34" charset="0"/>
              </a:defRPr>
            </a:lvl1pPr>
          </a:lstStyle>
          <a:p>
            <a:pPr defTabSz="816083">
              <a:defRPr/>
            </a:pPr>
            <a:fld id="{B2E2F971-9BD8-4315-9AE8-C82073FA13F3}" type="slidenum">
              <a:rPr lang="en-US" sz="1000">
                <a:solidFill>
                  <a:srgbClr val="767662"/>
                </a:solidFill>
              </a:rPr>
              <a:pPr defTabSz="816083">
                <a:defRPr/>
              </a:pPr>
              <a:t>‹#›</a:t>
            </a:fld>
            <a:endParaRPr lang="en-US" sz="1000" dirty="0">
              <a:solidFill>
                <a:srgbClr val="767662"/>
              </a:solidFill>
            </a:endParaRPr>
          </a:p>
        </p:txBody>
      </p:sp>
      <p:sp>
        <p:nvSpPr>
          <p:cNvPr id="6" name="Chart Placeholder 5"/>
          <p:cNvSpPr>
            <a:spLocks noGrp="1"/>
          </p:cNvSpPr>
          <p:nvPr>
            <p:ph type="chart" sz="quarter" idx="10"/>
          </p:nvPr>
        </p:nvSpPr>
        <p:spPr>
          <a:xfrm>
            <a:off x="623460" y="2017065"/>
            <a:ext cx="7897091" cy="2067485"/>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632186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623460" y="423584"/>
            <a:ext cx="7897091" cy="302559"/>
          </a:xfrm>
        </p:spPr>
        <p:txBody>
          <a:bodyPr>
            <a:noAutofit/>
          </a:bodyPr>
          <a:lstStyle>
            <a:lvl1pPr>
              <a:defRPr sz="1600"/>
            </a:lvl1pPr>
          </a:lstStyle>
          <a:p>
            <a:r>
              <a:rPr lang="en-US" smtClean="0"/>
              <a:t>Click to edit Master title style</a:t>
            </a:r>
            <a:endParaRPr lang="en-US" dirty="0"/>
          </a:p>
        </p:txBody>
      </p:sp>
      <p:sp>
        <p:nvSpPr>
          <p:cNvPr id="3" name="Content Placeholder 2"/>
          <p:cNvSpPr>
            <a:spLocks noGrp="1"/>
          </p:cNvSpPr>
          <p:nvPr>
            <p:ph idx="1"/>
          </p:nvPr>
        </p:nvSpPr>
        <p:spPr>
          <a:xfrm>
            <a:off x="623460" y="756399"/>
            <a:ext cx="7897091" cy="3630706"/>
          </a:xfrm>
        </p:spPr>
        <p:txBody>
          <a:bodyPr numCol="1" spcCol="0">
            <a:noAutofit/>
          </a:bodyPr>
          <a:lstStyle>
            <a:lvl1pPr algn="just">
              <a:spcBef>
                <a:spcPts val="0"/>
              </a:spcBef>
              <a:buFont typeface="Arial" pitchFamily="34" charset="0"/>
              <a:buChar char="•"/>
              <a:defRPr/>
            </a:lvl1pPr>
            <a:lvl2pPr algn="just">
              <a:defRPr/>
            </a:lvl2pPr>
            <a:lvl3pPr algn="just">
              <a:defRPr/>
            </a:lvl3pPr>
            <a:lvl4pPr algn="just">
              <a:defRPr/>
            </a:lvl4pPr>
            <a:lvl5pPr algn="ju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Slide Number Placeholder 7"/>
          <p:cNvSpPr txBox="1">
            <a:spLocks/>
          </p:cNvSpPr>
          <p:nvPr/>
        </p:nvSpPr>
        <p:spPr>
          <a:xfrm>
            <a:off x="207819" y="4819679"/>
            <a:ext cx="415636" cy="186117"/>
          </a:xfrm>
          <a:prstGeom prst="rect">
            <a:avLst/>
          </a:prstGeom>
        </p:spPr>
        <p:txBody>
          <a:bodyPr vert="horz" lIns="73245" tIns="36622" rIns="73245" bIns="36622" rtlCol="0" anchor="ctr"/>
          <a:lstStyle>
            <a:lvl1pPr algn="r">
              <a:defRPr sz="1200" smtClean="0">
                <a:solidFill>
                  <a:srgbClr val="333333"/>
                </a:solidFill>
                <a:latin typeface="Arial" pitchFamily="34" charset="0"/>
                <a:cs typeface="Arial" pitchFamily="34" charset="0"/>
              </a:defRPr>
            </a:lvl1pPr>
          </a:lstStyle>
          <a:p>
            <a:pPr defTabSz="816083">
              <a:defRPr/>
            </a:pPr>
            <a:fld id="{B2E2F971-9BD8-4315-9AE8-C82073FA13F3}" type="slidenum">
              <a:rPr lang="en-US" sz="1000">
                <a:solidFill>
                  <a:srgbClr val="767662"/>
                </a:solidFill>
              </a:rPr>
              <a:pPr defTabSz="816083">
                <a:defRPr/>
              </a:pPr>
              <a:t>‹#›</a:t>
            </a:fld>
            <a:endParaRPr lang="en-US" sz="1000" dirty="0">
              <a:solidFill>
                <a:srgbClr val="767662"/>
              </a:solidFill>
            </a:endParaRPr>
          </a:p>
        </p:txBody>
      </p:sp>
    </p:spTree>
    <p:extLst>
      <p:ext uri="{BB962C8B-B14F-4D97-AF65-F5344CB8AC3E}">
        <p14:creationId xmlns:p14="http://schemas.microsoft.com/office/powerpoint/2010/main" val="1654667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7"/>
          <p:cNvSpPr txBox="1">
            <a:spLocks/>
          </p:cNvSpPr>
          <p:nvPr/>
        </p:nvSpPr>
        <p:spPr>
          <a:xfrm>
            <a:off x="207819" y="4819679"/>
            <a:ext cx="415636" cy="186117"/>
          </a:xfrm>
          <a:prstGeom prst="rect">
            <a:avLst/>
          </a:prstGeom>
        </p:spPr>
        <p:txBody>
          <a:bodyPr vert="horz" lIns="73245" tIns="36622" rIns="73245" bIns="36622" rtlCol="0" anchor="ctr"/>
          <a:lstStyle>
            <a:lvl1pPr algn="r">
              <a:defRPr sz="1200" smtClean="0">
                <a:solidFill>
                  <a:srgbClr val="333333"/>
                </a:solidFill>
                <a:latin typeface="Arial" pitchFamily="34" charset="0"/>
                <a:cs typeface="Arial" pitchFamily="34" charset="0"/>
              </a:defRPr>
            </a:lvl1pPr>
          </a:lstStyle>
          <a:p>
            <a:pPr defTabSz="816083">
              <a:defRPr/>
            </a:pPr>
            <a:fld id="{B2E2F971-9BD8-4315-9AE8-C82073FA13F3}" type="slidenum">
              <a:rPr lang="en-US" sz="1000">
                <a:solidFill>
                  <a:srgbClr val="767662"/>
                </a:solidFill>
              </a:rPr>
              <a:pPr defTabSz="816083">
                <a:defRPr/>
              </a:pPr>
              <a:t>‹#›</a:t>
            </a:fld>
            <a:endParaRPr lang="en-US" sz="1000" dirty="0">
              <a:solidFill>
                <a:srgbClr val="767662"/>
              </a:solidFill>
            </a:endParaRPr>
          </a:p>
        </p:txBody>
      </p:sp>
    </p:spTree>
    <p:extLst>
      <p:ext uri="{BB962C8B-B14F-4D97-AF65-F5344CB8AC3E}">
        <p14:creationId xmlns:p14="http://schemas.microsoft.com/office/powerpoint/2010/main" val="2434552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8" name="Straight Connector 7"/>
          <p:cNvCxnSpPr/>
          <p:nvPr userDrawn="1"/>
        </p:nvCxnSpPr>
        <p:spPr>
          <a:xfrm>
            <a:off x="3075714" y="2622176"/>
            <a:ext cx="606829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ctrTitle"/>
          </p:nvPr>
        </p:nvSpPr>
        <p:spPr>
          <a:xfrm>
            <a:off x="0" y="2168338"/>
            <a:ext cx="9144000" cy="484094"/>
          </a:xfrm>
          <a:noFill/>
        </p:spPr>
        <p:txBody>
          <a:bodyPr rIns="366135" anchor="ctr" anchorCtr="0">
            <a:noAutofit/>
          </a:bodyPr>
          <a:lstStyle>
            <a:lvl1pPr marL="146456" algn="r">
              <a:defRPr sz="1800" b="1">
                <a:solidFill>
                  <a:schemeClr val="tx1"/>
                </a:solidFill>
                <a:latin typeface="+mj-lt"/>
              </a:defRPr>
            </a:lvl1pPr>
          </a:lstStyle>
          <a:p>
            <a:r>
              <a:rPr lang="en-US" smtClean="0"/>
              <a:t>Click to edit Master title style</a:t>
            </a:r>
            <a:endParaRPr lang="en-US" dirty="0"/>
          </a:p>
        </p:txBody>
      </p:sp>
      <p:pic>
        <p:nvPicPr>
          <p:cNvPr id="7" name="Picture 6" descr="Banner1.jpg"/>
          <p:cNvPicPr>
            <a:picLocks noChangeAspect="1"/>
          </p:cNvPicPr>
          <p:nvPr userDrawn="1"/>
        </p:nvPicPr>
        <p:blipFill>
          <a:blip r:embed="rId2" cstate="print"/>
          <a:srcRect/>
          <a:stretch>
            <a:fillRect/>
          </a:stretch>
        </p:blipFill>
        <p:spPr>
          <a:xfrm>
            <a:off x="7764918" y="4689663"/>
            <a:ext cx="1379082" cy="453838"/>
          </a:xfrm>
          <a:prstGeom prst="rect">
            <a:avLst/>
          </a:prstGeom>
          <a:noFill/>
          <a:ln>
            <a:noFill/>
          </a:ln>
        </p:spPr>
      </p:pic>
      <p:sp>
        <p:nvSpPr>
          <p:cNvPr id="6" name="Slide Number Placeholder 7"/>
          <p:cNvSpPr txBox="1">
            <a:spLocks/>
          </p:cNvSpPr>
          <p:nvPr userDrawn="1"/>
        </p:nvSpPr>
        <p:spPr>
          <a:xfrm>
            <a:off x="207819" y="4819679"/>
            <a:ext cx="415636" cy="186117"/>
          </a:xfrm>
          <a:prstGeom prst="rect">
            <a:avLst/>
          </a:prstGeom>
        </p:spPr>
        <p:txBody>
          <a:bodyPr vert="horz" lIns="73245" tIns="36622" rIns="73245" bIns="36622" rtlCol="0" anchor="ctr"/>
          <a:lstStyle>
            <a:lvl1pPr algn="r">
              <a:defRPr sz="1200" smtClean="0">
                <a:solidFill>
                  <a:srgbClr val="333333"/>
                </a:solidFill>
                <a:latin typeface="Arial" pitchFamily="34" charset="0"/>
                <a:cs typeface="Arial" pitchFamily="34" charset="0"/>
              </a:defRPr>
            </a:lvl1pPr>
          </a:lstStyle>
          <a:p>
            <a:pPr defTabSz="816083">
              <a:defRPr/>
            </a:pPr>
            <a:fld id="{B2E2F971-9BD8-4315-9AE8-C82073FA13F3}" type="slidenum">
              <a:rPr lang="en-US" sz="1000">
                <a:solidFill>
                  <a:srgbClr val="767662"/>
                </a:solidFill>
              </a:rPr>
              <a:pPr defTabSz="816083">
                <a:defRPr/>
              </a:pPr>
              <a:t>‹#›</a:t>
            </a:fld>
            <a:endParaRPr lang="en-US" sz="1000" dirty="0">
              <a:solidFill>
                <a:srgbClr val="767662"/>
              </a:solidFill>
            </a:endParaRPr>
          </a:p>
        </p:txBody>
      </p:sp>
    </p:spTree>
    <p:extLst>
      <p:ext uri="{BB962C8B-B14F-4D97-AF65-F5344CB8AC3E}">
        <p14:creationId xmlns:p14="http://schemas.microsoft.com/office/powerpoint/2010/main" val="171444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42" indent="0">
              <a:buNone/>
              <a:defRPr sz="1800">
                <a:solidFill>
                  <a:schemeClr val="tx1">
                    <a:tint val="75000"/>
                  </a:schemeClr>
                </a:solidFill>
              </a:defRPr>
            </a:lvl2pPr>
            <a:lvl3pPr marL="914288" indent="0">
              <a:buNone/>
              <a:defRPr sz="1600">
                <a:solidFill>
                  <a:schemeClr val="tx1">
                    <a:tint val="75000"/>
                  </a:schemeClr>
                </a:solidFill>
              </a:defRPr>
            </a:lvl3pPr>
            <a:lvl4pPr marL="1371430" indent="0">
              <a:buNone/>
              <a:defRPr sz="1400">
                <a:solidFill>
                  <a:schemeClr val="tx1">
                    <a:tint val="75000"/>
                  </a:schemeClr>
                </a:solidFill>
              </a:defRPr>
            </a:lvl4pPr>
            <a:lvl5pPr marL="1828574" indent="0">
              <a:buNone/>
              <a:defRPr sz="1400">
                <a:solidFill>
                  <a:schemeClr val="tx1">
                    <a:tint val="75000"/>
                  </a:schemeClr>
                </a:solidFill>
              </a:defRPr>
            </a:lvl5pPr>
            <a:lvl6pPr marL="2285715" indent="0">
              <a:buNone/>
              <a:defRPr sz="1400">
                <a:solidFill>
                  <a:schemeClr val="tx1">
                    <a:tint val="75000"/>
                  </a:schemeClr>
                </a:solidFill>
              </a:defRPr>
            </a:lvl6pPr>
            <a:lvl7pPr marL="2742857" indent="0">
              <a:buNone/>
              <a:defRPr sz="1400">
                <a:solidFill>
                  <a:schemeClr val="tx1">
                    <a:tint val="75000"/>
                  </a:schemeClr>
                </a:solidFill>
              </a:defRPr>
            </a:lvl7pPr>
            <a:lvl8pPr marL="3200000" indent="0">
              <a:buNone/>
              <a:defRPr sz="1400">
                <a:solidFill>
                  <a:schemeClr val="tx1">
                    <a:tint val="75000"/>
                  </a:schemeClr>
                </a:solidFill>
              </a:defRPr>
            </a:lvl8pPr>
            <a:lvl9pPr marL="36571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F69CDCD-8215-754E-8390-99A7F35423BA}" type="datetimeFigureOut">
              <a:rPr lang="en-US" smtClean="0">
                <a:solidFill>
                  <a:prstClr val="black">
                    <a:tint val="75000"/>
                  </a:prstClr>
                </a:solidFill>
              </a:rPr>
              <a:pPr/>
              <a:t>11/13/2015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39E53CA-20C0-2042-BBC1-5988459A6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7168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F69CDCD-8215-754E-8390-99A7F35423BA}" type="datetimeFigureOut">
              <a:rPr lang="en-US" smtClean="0">
                <a:solidFill>
                  <a:prstClr val="black">
                    <a:tint val="75000"/>
                  </a:prstClr>
                </a:solidFill>
              </a:rPr>
              <a:pPr/>
              <a:t>11/13/2015</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39E53CA-20C0-2042-BBC1-5988459A6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7447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a:prstGeom prst="rect">
            <a:avLst/>
          </a:prstGeo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4F69CDCD-8215-754E-8390-99A7F35423BA}" type="datetimeFigureOut">
              <a:rPr lang="en-US" smtClean="0">
                <a:solidFill>
                  <a:prstClr val="black">
                    <a:tint val="75000"/>
                  </a:prstClr>
                </a:solidFill>
              </a:rPr>
              <a:pPr/>
              <a:t>11/13/2015</a:t>
            </a:fld>
            <a:endParaRPr lang="en-US">
              <a:solidFill>
                <a:prstClr val="black">
                  <a:tint val="75000"/>
                </a:prstClr>
              </a:solidFill>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239E53CA-20C0-2042-BBC1-5988459A6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7304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4F69CDCD-8215-754E-8390-99A7F35423BA}" type="datetimeFigureOut">
              <a:rPr lang="en-US" smtClean="0">
                <a:solidFill>
                  <a:prstClr val="black">
                    <a:tint val="75000"/>
                  </a:prstClr>
                </a:solidFill>
              </a:rPr>
              <a:pPr/>
              <a:t>11/13/2015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239E53CA-20C0-2042-BBC1-5988459A6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98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1"/>
            <a:ext cx="9144000" cy="5143501"/>
          </a:xfrm>
          <a:prstGeom prst="rect">
            <a:avLst/>
          </a:prstGeom>
          <a:solidFill>
            <a:srgbClr val="006C79"/>
          </a:solidFill>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US">
              <a:solidFill>
                <a:prstClr val="white"/>
              </a:solidFill>
            </a:endParaRPr>
          </a:p>
        </p:txBody>
      </p:sp>
      <p:sp>
        <p:nvSpPr>
          <p:cNvPr id="2" name="Date Placeholder 1"/>
          <p:cNvSpPr>
            <a:spLocks noGrp="1"/>
          </p:cNvSpPr>
          <p:nvPr>
            <p:ph type="dt" sz="half" idx="10"/>
          </p:nvPr>
        </p:nvSpPr>
        <p:spPr>
          <a:xfrm>
            <a:off x="457200" y="4767264"/>
            <a:ext cx="2133600" cy="273844"/>
          </a:xfrm>
          <a:prstGeom prst="rect">
            <a:avLst/>
          </a:prstGeom>
        </p:spPr>
        <p:txBody>
          <a:bodyPr/>
          <a:lstStyle/>
          <a:p>
            <a:fld id="{4F69CDCD-8215-754E-8390-99A7F35423BA}" type="datetimeFigureOut">
              <a:rPr lang="en-US" smtClean="0">
                <a:solidFill>
                  <a:prstClr val="black">
                    <a:tint val="75000"/>
                  </a:prstClr>
                </a:solidFill>
              </a:rPr>
              <a:pPr/>
              <a:t>11/13/2015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239E53CA-20C0-2042-BBC1-5988459A624C}"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userDrawn="1"/>
        </p:nvSpPr>
        <p:spPr>
          <a:xfrm>
            <a:off x="0" y="-1"/>
            <a:ext cx="9144000" cy="5143501"/>
          </a:xfrm>
          <a:prstGeom prst="rect">
            <a:avLst/>
          </a:prstGeom>
          <a:solidFill>
            <a:srgbClr val="006C79"/>
          </a:solidFill>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US">
              <a:solidFill>
                <a:prstClr val="white"/>
              </a:solidFill>
            </a:endParaRPr>
          </a:p>
        </p:txBody>
      </p:sp>
    </p:spTree>
    <p:extLst>
      <p:ext uri="{BB962C8B-B14F-4D97-AF65-F5344CB8AC3E}">
        <p14:creationId xmlns:p14="http://schemas.microsoft.com/office/powerpoint/2010/main" val="37584589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4F69CDCD-8215-754E-8390-99A7F35423BA}" type="datetimeFigureOut">
              <a:rPr lang="en-US" smtClean="0">
                <a:solidFill>
                  <a:prstClr val="black">
                    <a:tint val="75000"/>
                  </a:prstClr>
                </a:solidFill>
              </a:rPr>
              <a:pPr/>
              <a:t>11/13/2015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239E53CA-20C0-2042-BBC1-5988459A6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034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5.jpeg"/><Relationship Id="rId4" Type="http://schemas.openxmlformats.org/officeDocument/2006/relationships/slideLayout" Target="../slideLayouts/slideLayout30.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20"/>
          <p:cNvSpPr/>
          <p:nvPr userDrawn="1"/>
        </p:nvSpPr>
        <p:spPr>
          <a:xfrm>
            <a:off x="-8356" y="136837"/>
            <a:ext cx="7468923" cy="464845"/>
          </a:xfrm>
          <a:custGeom>
            <a:avLst/>
            <a:gdLst>
              <a:gd name="connsiteX0" fmla="*/ 0 w 9144000"/>
              <a:gd name="connsiteY0" fmla="*/ 0 h 471714"/>
              <a:gd name="connsiteX1" fmla="*/ 9144000 w 9144000"/>
              <a:gd name="connsiteY1" fmla="*/ 0 h 471714"/>
              <a:gd name="connsiteX2" fmla="*/ 9144000 w 9144000"/>
              <a:gd name="connsiteY2" fmla="*/ 471714 h 471714"/>
              <a:gd name="connsiteX3" fmla="*/ 0 w 9144000"/>
              <a:gd name="connsiteY3" fmla="*/ 471714 h 471714"/>
              <a:gd name="connsiteX4" fmla="*/ 0 w 9144000"/>
              <a:gd name="connsiteY4" fmla="*/ 0 h 471714"/>
              <a:gd name="connsiteX0" fmla="*/ 0 w 9144000"/>
              <a:gd name="connsiteY0" fmla="*/ 0 h 598714"/>
              <a:gd name="connsiteX1" fmla="*/ 9144000 w 9144000"/>
              <a:gd name="connsiteY1" fmla="*/ 0 h 598714"/>
              <a:gd name="connsiteX2" fmla="*/ 9144000 w 9144000"/>
              <a:gd name="connsiteY2" fmla="*/ 471714 h 598714"/>
              <a:gd name="connsiteX3" fmla="*/ 9071 w 9144000"/>
              <a:gd name="connsiteY3" fmla="*/ 598714 h 598714"/>
              <a:gd name="connsiteX4" fmla="*/ 0 w 9144000"/>
              <a:gd name="connsiteY4" fmla="*/ 0 h 598714"/>
              <a:gd name="connsiteX0" fmla="*/ 0 w 9144000"/>
              <a:gd name="connsiteY0" fmla="*/ 0 h 671285"/>
              <a:gd name="connsiteX1" fmla="*/ 9144000 w 9144000"/>
              <a:gd name="connsiteY1" fmla="*/ 0 h 671285"/>
              <a:gd name="connsiteX2" fmla="*/ 9144000 w 9144000"/>
              <a:gd name="connsiteY2" fmla="*/ 471714 h 671285"/>
              <a:gd name="connsiteX3" fmla="*/ 18142 w 9144000"/>
              <a:gd name="connsiteY3" fmla="*/ 671285 h 671285"/>
              <a:gd name="connsiteX4" fmla="*/ 0 w 9144000"/>
              <a:gd name="connsiteY4" fmla="*/ 0 h 671285"/>
              <a:gd name="connsiteX0" fmla="*/ 8859 w 9152859"/>
              <a:gd name="connsiteY0" fmla="*/ 0 h 662213"/>
              <a:gd name="connsiteX1" fmla="*/ 9152859 w 9152859"/>
              <a:gd name="connsiteY1" fmla="*/ 0 h 662213"/>
              <a:gd name="connsiteX2" fmla="*/ 9152859 w 9152859"/>
              <a:gd name="connsiteY2" fmla="*/ 471714 h 662213"/>
              <a:gd name="connsiteX3" fmla="*/ 0 w 9152859"/>
              <a:gd name="connsiteY3" fmla="*/ 662213 h 662213"/>
              <a:gd name="connsiteX4" fmla="*/ 8859 w 9152859"/>
              <a:gd name="connsiteY4" fmla="*/ 0 h 662213"/>
              <a:gd name="connsiteX0" fmla="*/ 0 w 9159875"/>
              <a:gd name="connsiteY0" fmla="*/ 0 h 662213"/>
              <a:gd name="connsiteX1" fmla="*/ 9159875 w 9159875"/>
              <a:gd name="connsiteY1" fmla="*/ 0 h 662213"/>
              <a:gd name="connsiteX2" fmla="*/ 9159875 w 9159875"/>
              <a:gd name="connsiteY2" fmla="*/ 471714 h 662213"/>
              <a:gd name="connsiteX3" fmla="*/ 7016 w 9159875"/>
              <a:gd name="connsiteY3" fmla="*/ 662213 h 662213"/>
              <a:gd name="connsiteX4" fmla="*/ 0 w 9159875"/>
              <a:gd name="connsiteY4" fmla="*/ 0 h 66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875" h="662213">
                <a:moveTo>
                  <a:pt x="0" y="0"/>
                </a:moveTo>
                <a:lnTo>
                  <a:pt x="9159875" y="0"/>
                </a:lnTo>
                <a:lnTo>
                  <a:pt x="9159875" y="471714"/>
                </a:lnTo>
                <a:lnTo>
                  <a:pt x="7016" y="662213"/>
                </a:lnTo>
                <a:cubicBezTo>
                  <a:pt x="4677" y="441475"/>
                  <a:pt x="2339" y="220738"/>
                  <a:pt x="0" y="0"/>
                </a:cubicBezTo>
                <a:close/>
              </a:path>
            </a:pathLst>
          </a:custGeom>
          <a:solidFill>
            <a:srgbClr val="85DCE0"/>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US">
              <a:solidFill>
                <a:prstClr val="white"/>
              </a:solidFill>
            </a:endParaRPr>
          </a:p>
        </p:txBody>
      </p:sp>
      <p:sp>
        <p:nvSpPr>
          <p:cNvPr id="2" name="Rectangle 1"/>
          <p:cNvSpPr/>
          <p:nvPr userDrawn="1"/>
        </p:nvSpPr>
        <p:spPr>
          <a:xfrm>
            <a:off x="544307" y="4607859"/>
            <a:ext cx="8606785" cy="630604"/>
          </a:xfrm>
          <a:custGeom>
            <a:avLst/>
            <a:gdLst>
              <a:gd name="connsiteX0" fmla="*/ 0 w 8459369"/>
              <a:gd name="connsiteY0" fmla="*/ 0 h 585249"/>
              <a:gd name="connsiteX1" fmla="*/ 8459369 w 8459369"/>
              <a:gd name="connsiteY1" fmla="*/ 0 h 585249"/>
              <a:gd name="connsiteX2" fmla="*/ 8459369 w 8459369"/>
              <a:gd name="connsiteY2" fmla="*/ 585249 h 585249"/>
              <a:gd name="connsiteX3" fmla="*/ 0 w 8459369"/>
              <a:gd name="connsiteY3" fmla="*/ 585249 h 585249"/>
              <a:gd name="connsiteX4" fmla="*/ 0 w 8459369"/>
              <a:gd name="connsiteY4" fmla="*/ 0 h 585249"/>
              <a:gd name="connsiteX0" fmla="*/ 0 w 8731521"/>
              <a:gd name="connsiteY0" fmla="*/ 204096 h 585249"/>
              <a:gd name="connsiteX1" fmla="*/ 8731521 w 8731521"/>
              <a:gd name="connsiteY1" fmla="*/ 0 h 585249"/>
              <a:gd name="connsiteX2" fmla="*/ 8731521 w 8731521"/>
              <a:gd name="connsiteY2" fmla="*/ 585249 h 585249"/>
              <a:gd name="connsiteX3" fmla="*/ 272152 w 8731521"/>
              <a:gd name="connsiteY3" fmla="*/ 585249 h 585249"/>
              <a:gd name="connsiteX4" fmla="*/ 0 w 8731521"/>
              <a:gd name="connsiteY4" fmla="*/ 204096 h 585249"/>
              <a:gd name="connsiteX0" fmla="*/ 0 w 8731521"/>
              <a:gd name="connsiteY0" fmla="*/ 249451 h 630604"/>
              <a:gd name="connsiteX1" fmla="*/ 8606785 w 8731521"/>
              <a:gd name="connsiteY1" fmla="*/ 0 h 630604"/>
              <a:gd name="connsiteX2" fmla="*/ 8731521 w 8731521"/>
              <a:gd name="connsiteY2" fmla="*/ 630604 h 630604"/>
              <a:gd name="connsiteX3" fmla="*/ 272152 w 8731521"/>
              <a:gd name="connsiteY3" fmla="*/ 630604 h 630604"/>
              <a:gd name="connsiteX4" fmla="*/ 0 w 8731521"/>
              <a:gd name="connsiteY4" fmla="*/ 249451 h 630604"/>
              <a:gd name="connsiteX0" fmla="*/ 0 w 8606785"/>
              <a:gd name="connsiteY0" fmla="*/ 249451 h 630604"/>
              <a:gd name="connsiteX1" fmla="*/ 8606785 w 8606785"/>
              <a:gd name="connsiteY1" fmla="*/ 0 h 630604"/>
              <a:gd name="connsiteX2" fmla="*/ 8606785 w 8606785"/>
              <a:gd name="connsiteY2" fmla="*/ 551233 h 630604"/>
              <a:gd name="connsiteX3" fmla="*/ 272152 w 8606785"/>
              <a:gd name="connsiteY3" fmla="*/ 630604 h 630604"/>
              <a:gd name="connsiteX4" fmla="*/ 0 w 8606785"/>
              <a:gd name="connsiteY4" fmla="*/ 249451 h 630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6785" h="630604">
                <a:moveTo>
                  <a:pt x="0" y="249451"/>
                </a:moveTo>
                <a:lnTo>
                  <a:pt x="8606785" y="0"/>
                </a:lnTo>
                <a:lnTo>
                  <a:pt x="8606785" y="551233"/>
                </a:lnTo>
                <a:lnTo>
                  <a:pt x="272152" y="630604"/>
                </a:lnTo>
                <a:lnTo>
                  <a:pt x="0" y="249451"/>
                </a:lnTo>
                <a:close/>
              </a:path>
            </a:pathLst>
          </a:custGeom>
          <a:solidFill>
            <a:srgbClr val="FFED7F"/>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US">
              <a:solidFill>
                <a:prstClr val="white"/>
              </a:solidFill>
            </a:endParaRPr>
          </a:p>
        </p:txBody>
      </p:sp>
      <p:sp>
        <p:nvSpPr>
          <p:cNvPr id="10" name="Text Placeholder 2"/>
          <p:cNvSpPr>
            <a:spLocks noGrp="1"/>
          </p:cNvSpPr>
          <p:nvPr>
            <p:ph type="body" idx="1"/>
          </p:nvPr>
        </p:nvSpPr>
        <p:spPr>
          <a:xfrm>
            <a:off x="457200" y="1200156"/>
            <a:ext cx="8229600" cy="3394075"/>
          </a:xfrm>
          <a:prstGeom prst="rect">
            <a:avLst/>
          </a:prstGeom>
        </p:spPr>
        <p:txBody>
          <a:bodyPr vert="horz" lIns="91430" tIns="45715" rIns="91430"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457200" y="4767269"/>
            <a:ext cx="2133600" cy="274637"/>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457142"/>
            <a:fld id="{D8AAC328-F2E3-4641-B5A4-AAA4B4DC6B1E}" type="datetimeFigureOut">
              <a:rPr lang="en-US" smtClean="0">
                <a:solidFill>
                  <a:prstClr val="black">
                    <a:tint val="75000"/>
                  </a:prstClr>
                </a:solidFill>
              </a:rPr>
              <a:pPr defTabSz="457142"/>
              <a:t>11/13/2015</a:t>
            </a:fld>
            <a:endParaRPr lang="en-US">
              <a:solidFill>
                <a:prstClr val="black">
                  <a:tint val="75000"/>
                </a:prstClr>
              </a:solidFill>
            </a:endParaRPr>
          </a:p>
        </p:txBody>
      </p:sp>
      <p:sp>
        <p:nvSpPr>
          <p:cNvPr id="12" name="Footer Placeholder 4"/>
          <p:cNvSpPr>
            <a:spLocks noGrp="1"/>
          </p:cNvSpPr>
          <p:nvPr>
            <p:ph type="ftr" sz="quarter" idx="3"/>
          </p:nvPr>
        </p:nvSpPr>
        <p:spPr>
          <a:xfrm>
            <a:off x="3124202" y="4767269"/>
            <a:ext cx="2895600" cy="274637"/>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457142"/>
            <a:endParaRPr lang="en-US">
              <a:solidFill>
                <a:prstClr val="black">
                  <a:tint val="75000"/>
                </a:prstClr>
              </a:solidFill>
            </a:endParaRPr>
          </a:p>
        </p:txBody>
      </p:sp>
      <p:sp>
        <p:nvSpPr>
          <p:cNvPr id="13" name="Slide Number Placeholder 5"/>
          <p:cNvSpPr>
            <a:spLocks noGrp="1"/>
          </p:cNvSpPr>
          <p:nvPr>
            <p:ph type="sldNum" sz="quarter" idx="4"/>
          </p:nvPr>
        </p:nvSpPr>
        <p:spPr>
          <a:xfrm>
            <a:off x="6553200" y="4767269"/>
            <a:ext cx="2133600" cy="274637"/>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457142"/>
            <a:fld id="{D68D8438-04D9-F446-AAE8-4A644631BCF8}" type="slidenum">
              <a:rPr lang="en-US" smtClean="0">
                <a:solidFill>
                  <a:prstClr val="black">
                    <a:tint val="75000"/>
                  </a:prstClr>
                </a:solidFill>
              </a:rPr>
              <a:pPr defTabSz="457142"/>
              <a:t>‹#›</a:t>
            </a:fld>
            <a:endParaRPr lang="en-US">
              <a:solidFill>
                <a:prstClr val="black">
                  <a:tint val="75000"/>
                </a:prstClr>
              </a:solidFill>
            </a:endParaRPr>
          </a:p>
        </p:txBody>
      </p:sp>
      <p:sp>
        <p:nvSpPr>
          <p:cNvPr id="14" name="Rectangle 20"/>
          <p:cNvSpPr/>
          <p:nvPr userDrawn="1"/>
        </p:nvSpPr>
        <p:spPr>
          <a:xfrm flipH="1">
            <a:off x="0" y="-15567"/>
            <a:ext cx="9160708" cy="662213"/>
          </a:xfrm>
          <a:custGeom>
            <a:avLst/>
            <a:gdLst>
              <a:gd name="connsiteX0" fmla="*/ 0 w 9144000"/>
              <a:gd name="connsiteY0" fmla="*/ 0 h 471714"/>
              <a:gd name="connsiteX1" fmla="*/ 9144000 w 9144000"/>
              <a:gd name="connsiteY1" fmla="*/ 0 h 471714"/>
              <a:gd name="connsiteX2" fmla="*/ 9144000 w 9144000"/>
              <a:gd name="connsiteY2" fmla="*/ 471714 h 471714"/>
              <a:gd name="connsiteX3" fmla="*/ 0 w 9144000"/>
              <a:gd name="connsiteY3" fmla="*/ 471714 h 471714"/>
              <a:gd name="connsiteX4" fmla="*/ 0 w 9144000"/>
              <a:gd name="connsiteY4" fmla="*/ 0 h 471714"/>
              <a:gd name="connsiteX0" fmla="*/ 0 w 9144000"/>
              <a:gd name="connsiteY0" fmla="*/ 0 h 598714"/>
              <a:gd name="connsiteX1" fmla="*/ 9144000 w 9144000"/>
              <a:gd name="connsiteY1" fmla="*/ 0 h 598714"/>
              <a:gd name="connsiteX2" fmla="*/ 9144000 w 9144000"/>
              <a:gd name="connsiteY2" fmla="*/ 471714 h 598714"/>
              <a:gd name="connsiteX3" fmla="*/ 9071 w 9144000"/>
              <a:gd name="connsiteY3" fmla="*/ 598714 h 598714"/>
              <a:gd name="connsiteX4" fmla="*/ 0 w 9144000"/>
              <a:gd name="connsiteY4" fmla="*/ 0 h 598714"/>
              <a:gd name="connsiteX0" fmla="*/ 0 w 9144000"/>
              <a:gd name="connsiteY0" fmla="*/ 0 h 671285"/>
              <a:gd name="connsiteX1" fmla="*/ 9144000 w 9144000"/>
              <a:gd name="connsiteY1" fmla="*/ 0 h 671285"/>
              <a:gd name="connsiteX2" fmla="*/ 9144000 w 9144000"/>
              <a:gd name="connsiteY2" fmla="*/ 471714 h 671285"/>
              <a:gd name="connsiteX3" fmla="*/ 18142 w 9144000"/>
              <a:gd name="connsiteY3" fmla="*/ 671285 h 671285"/>
              <a:gd name="connsiteX4" fmla="*/ 0 w 9144000"/>
              <a:gd name="connsiteY4" fmla="*/ 0 h 671285"/>
              <a:gd name="connsiteX0" fmla="*/ 8859 w 9152859"/>
              <a:gd name="connsiteY0" fmla="*/ 0 h 662213"/>
              <a:gd name="connsiteX1" fmla="*/ 9152859 w 9152859"/>
              <a:gd name="connsiteY1" fmla="*/ 0 h 662213"/>
              <a:gd name="connsiteX2" fmla="*/ 9152859 w 9152859"/>
              <a:gd name="connsiteY2" fmla="*/ 471714 h 662213"/>
              <a:gd name="connsiteX3" fmla="*/ 0 w 9152859"/>
              <a:gd name="connsiteY3" fmla="*/ 662213 h 662213"/>
              <a:gd name="connsiteX4" fmla="*/ 8859 w 9152859"/>
              <a:gd name="connsiteY4" fmla="*/ 0 h 662213"/>
              <a:gd name="connsiteX0" fmla="*/ 0 w 9159875"/>
              <a:gd name="connsiteY0" fmla="*/ 0 h 662213"/>
              <a:gd name="connsiteX1" fmla="*/ 9159875 w 9159875"/>
              <a:gd name="connsiteY1" fmla="*/ 0 h 662213"/>
              <a:gd name="connsiteX2" fmla="*/ 9159875 w 9159875"/>
              <a:gd name="connsiteY2" fmla="*/ 471714 h 662213"/>
              <a:gd name="connsiteX3" fmla="*/ 7016 w 9159875"/>
              <a:gd name="connsiteY3" fmla="*/ 662213 h 662213"/>
              <a:gd name="connsiteX4" fmla="*/ 0 w 9159875"/>
              <a:gd name="connsiteY4" fmla="*/ 0 h 66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875" h="662213">
                <a:moveTo>
                  <a:pt x="0" y="0"/>
                </a:moveTo>
                <a:lnTo>
                  <a:pt x="9159875" y="0"/>
                </a:lnTo>
                <a:lnTo>
                  <a:pt x="9159875" y="471714"/>
                </a:lnTo>
                <a:lnTo>
                  <a:pt x="7016" y="662213"/>
                </a:lnTo>
                <a:cubicBezTo>
                  <a:pt x="4677" y="441475"/>
                  <a:pt x="2339" y="220738"/>
                  <a:pt x="0" y="0"/>
                </a:cubicBezTo>
                <a:close/>
              </a:path>
            </a:pathLst>
          </a:custGeom>
          <a:solidFill>
            <a:srgbClr val="138889"/>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US">
              <a:solidFill>
                <a:prstClr val="white"/>
              </a:solidFill>
            </a:endParaRPr>
          </a:p>
        </p:txBody>
      </p:sp>
      <p:sp>
        <p:nvSpPr>
          <p:cNvPr id="15" name="Rectangle 14"/>
          <p:cNvSpPr/>
          <p:nvPr userDrawn="1"/>
        </p:nvSpPr>
        <p:spPr>
          <a:xfrm>
            <a:off x="5745371" y="33628"/>
            <a:ext cx="3398631" cy="369332"/>
          </a:xfrm>
          <a:prstGeom prst="rect">
            <a:avLst/>
          </a:prstGeom>
        </p:spPr>
        <p:txBody>
          <a:bodyPr wrap="none" lIns="91430" tIns="45715" rIns="91430" bIns="45715">
            <a:spAutoFit/>
          </a:bodyPr>
          <a:lstStyle/>
          <a:p>
            <a:pPr defTabSz="457142"/>
            <a:r>
              <a:rPr lang="en-US" dirty="0" smtClean="0">
                <a:solidFill>
                  <a:prstClr val="white"/>
                </a:solidFill>
                <a:latin typeface="Avenir Black"/>
                <a:cs typeface="Avenir Black"/>
              </a:rPr>
              <a:t>YOUR UTAH. YOUR FUTURE.</a:t>
            </a:r>
            <a:endParaRPr lang="en-US" dirty="0">
              <a:solidFill>
                <a:prstClr val="white"/>
              </a:solidFill>
              <a:latin typeface="Avenir Black"/>
              <a:cs typeface="Avenir Black"/>
            </a:endParaRPr>
          </a:p>
        </p:txBody>
      </p:sp>
      <p:pic>
        <p:nvPicPr>
          <p:cNvPr id="16" name="Picture 15"/>
          <p:cNvPicPr>
            <a:picLocks noChangeAspect="1"/>
          </p:cNvPicPr>
          <p:nvPr userDrawn="1"/>
        </p:nvPicPr>
        <p:blipFill>
          <a:blip r:embed="rId16"/>
          <a:stretch>
            <a:fillRect/>
          </a:stretch>
        </p:blipFill>
        <p:spPr>
          <a:xfrm flipV="1">
            <a:off x="6234822" y="358004"/>
            <a:ext cx="2373115" cy="45813"/>
          </a:xfrm>
          <a:prstGeom prst="rect">
            <a:avLst/>
          </a:prstGeom>
          <a:noFill/>
          <a:ln>
            <a:noFill/>
          </a:ln>
        </p:spPr>
      </p:pic>
      <p:sp>
        <p:nvSpPr>
          <p:cNvPr id="17" name="Rectangle 16"/>
          <p:cNvSpPr/>
          <p:nvPr userDrawn="1"/>
        </p:nvSpPr>
        <p:spPr>
          <a:xfrm>
            <a:off x="0" y="4590149"/>
            <a:ext cx="9159394" cy="553357"/>
          </a:xfrm>
          <a:custGeom>
            <a:avLst/>
            <a:gdLst>
              <a:gd name="connsiteX0" fmla="*/ 0 w 9425213"/>
              <a:gd name="connsiteY0" fmla="*/ 0 h 444500"/>
              <a:gd name="connsiteX1" fmla="*/ 9425213 w 9425213"/>
              <a:gd name="connsiteY1" fmla="*/ 0 h 444500"/>
              <a:gd name="connsiteX2" fmla="*/ 9425213 w 9425213"/>
              <a:gd name="connsiteY2" fmla="*/ 444500 h 444500"/>
              <a:gd name="connsiteX3" fmla="*/ 0 w 9425213"/>
              <a:gd name="connsiteY3" fmla="*/ 444500 h 444500"/>
              <a:gd name="connsiteX4" fmla="*/ 0 w 9425213"/>
              <a:gd name="connsiteY4" fmla="*/ 0 h 444500"/>
              <a:gd name="connsiteX0" fmla="*/ 0 w 9434285"/>
              <a:gd name="connsiteY0" fmla="*/ 0 h 444500"/>
              <a:gd name="connsiteX1" fmla="*/ 9434285 w 9434285"/>
              <a:gd name="connsiteY1" fmla="*/ 181429 h 444500"/>
              <a:gd name="connsiteX2" fmla="*/ 9425213 w 9434285"/>
              <a:gd name="connsiteY2" fmla="*/ 444500 h 444500"/>
              <a:gd name="connsiteX3" fmla="*/ 0 w 9434285"/>
              <a:gd name="connsiteY3" fmla="*/ 444500 h 444500"/>
              <a:gd name="connsiteX4" fmla="*/ 0 w 9434285"/>
              <a:gd name="connsiteY4" fmla="*/ 0 h 444500"/>
              <a:gd name="connsiteX0" fmla="*/ 0 w 9449037"/>
              <a:gd name="connsiteY0" fmla="*/ 0 h 444500"/>
              <a:gd name="connsiteX1" fmla="*/ 9434285 w 9449037"/>
              <a:gd name="connsiteY1" fmla="*/ 181429 h 444500"/>
              <a:gd name="connsiteX2" fmla="*/ 9449037 w 9449037"/>
              <a:gd name="connsiteY2" fmla="*/ 444500 h 444500"/>
              <a:gd name="connsiteX3" fmla="*/ 0 w 9449037"/>
              <a:gd name="connsiteY3" fmla="*/ 444500 h 444500"/>
              <a:gd name="connsiteX4" fmla="*/ 0 w 9449037"/>
              <a:gd name="connsiteY4" fmla="*/ 0 h 444500"/>
              <a:gd name="connsiteX0" fmla="*/ 0 w 9489875"/>
              <a:gd name="connsiteY0" fmla="*/ 0 h 444500"/>
              <a:gd name="connsiteX1" fmla="*/ 9489875 w 9489875"/>
              <a:gd name="connsiteY1" fmla="*/ 193795 h 444500"/>
              <a:gd name="connsiteX2" fmla="*/ 9449037 w 9489875"/>
              <a:gd name="connsiteY2" fmla="*/ 444500 h 444500"/>
              <a:gd name="connsiteX3" fmla="*/ 0 w 9489875"/>
              <a:gd name="connsiteY3" fmla="*/ 444500 h 444500"/>
              <a:gd name="connsiteX4" fmla="*/ 0 w 9489875"/>
              <a:gd name="connsiteY4" fmla="*/ 0 h 444500"/>
              <a:gd name="connsiteX0" fmla="*/ 0 w 9450168"/>
              <a:gd name="connsiteY0" fmla="*/ 0 h 444500"/>
              <a:gd name="connsiteX1" fmla="*/ 9450168 w 9450168"/>
              <a:gd name="connsiteY1" fmla="*/ 199978 h 444500"/>
              <a:gd name="connsiteX2" fmla="*/ 9449037 w 9450168"/>
              <a:gd name="connsiteY2" fmla="*/ 444500 h 444500"/>
              <a:gd name="connsiteX3" fmla="*/ 0 w 9450168"/>
              <a:gd name="connsiteY3" fmla="*/ 444500 h 444500"/>
              <a:gd name="connsiteX4" fmla="*/ 0 w 9450168"/>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168" h="444500">
                <a:moveTo>
                  <a:pt x="0" y="0"/>
                </a:moveTo>
                <a:lnTo>
                  <a:pt x="9450168" y="199978"/>
                </a:lnTo>
                <a:lnTo>
                  <a:pt x="9449037" y="444500"/>
                </a:lnTo>
                <a:lnTo>
                  <a:pt x="0" y="444500"/>
                </a:lnTo>
                <a:lnTo>
                  <a:pt x="0" y="0"/>
                </a:lnTo>
                <a:close/>
              </a:path>
            </a:pathLst>
          </a:custGeom>
          <a:solidFill>
            <a:srgbClr val="FDBD4D"/>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US">
              <a:solidFill>
                <a:prstClr val="white"/>
              </a:solidFill>
            </a:endParaRPr>
          </a:p>
        </p:txBody>
      </p:sp>
      <p:sp>
        <p:nvSpPr>
          <p:cNvPr id="18" name="Title Placeholder 1"/>
          <p:cNvSpPr>
            <a:spLocks noGrp="1"/>
          </p:cNvSpPr>
          <p:nvPr>
            <p:ph type="title"/>
          </p:nvPr>
        </p:nvSpPr>
        <p:spPr>
          <a:xfrm>
            <a:off x="457200" y="365121"/>
            <a:ext cx="8229600" cy="857250"/>
          </a:xfrm>
          <a:prstGeom prst="rect">
            <a:avLst/>
          </a:prstGeom>
        </p:spPr>
        <p:txBody>
          <a:bodyPr vert="horz" lIns="91430" tIns="45715" rIns="91430" bIns="45715" rtlCol="0" anchor="ctr">
            <a:normAutofit/>
          </a:bodyPr>
          <a:lstStyle/>
          <a:p>
            <a:r>
              <a:rPr lang="en-US" dirty="0" smtClean="0"/>
              <a:t>Click to edit Master title style</a:t>
            </a:r>
            <a:endParaRPr lang="en-US" dirty="0"/>
          </a:p>
        </p:txBody>
      </p:sp>
      <p:pic>
        <p:nvPicPr>
          <p:cNvPr id="7" name="Picture 6" descr="EU Logo_WhiteOnBlue.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7193" y="4653213"/>
            <a:ext cx="1441826" cy="429964"/>
          </a:xfrm>
          <a:prstGeom prst="rect">
            <a:avLst/>
          </a:prstGeom>
        </p:spPr>
      </p:pic>
    </p:spTree>
    <p:extLst>
      <p:ext uri="{BB962C8B-B14F-4D97-AF65-F5344CB8AC3E}">
        <p14:creationId xmlns:p14="http://schemas.microsoft.com/office/powerpoint/2010/main" val="4200278594"/>
      </p:ext>
    </p:extLst>
  </p:cSld>
  <p:clrMap bg1="lt1" tx1="dk1" bg2="lt2" tx2="dk2" accent1="accent1" accent2="accent2" accent3="accent3" accent4="accent4" accent5="accent5" accent6="accent6" hlink="hlink" folHlink="folHlink"/>
  <p:sldLayoutIdLst>
    <p:sldLayoutId id="2147483661" r:id="rId1"/>
    <p:sldLayoutId id="2147483719"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Lst>
  <p:timing>
    <p:tnLst>
      <p:par>
        <p:cTn id="1" dur="indefinite" restart="never" nodeType="tmRoot"/>
      </p:par>
    </p:tnLst>
  </p:timing>
  <p:txStyles>
    <p:titleStyle>
      <a:lvl1pPr algn="ctr" defTabSz="457142" rtl="0" eaLnBrk="1" latinLnBrk="0" hangingPunct="1">
        <a:spcBef>
          <a:spcPct val="0"/>
        </a:spcBef>
        <a:buNone/>
        <a:defRPr sz="3600" b="0" i="0" kern="1200">
          <a:solidFill>
            <a:schemeClr val="tx1"/>
          </a:solidFill>
          <a:latin typeface="Avenir Heavy"/>
          <a:ea typeface="+mj-ea"/>
          <a:cs typeface="Avenir Heavy"/>
        </a:defRPr>
      </a:lvl1pPr>
    </p:titleStyle>
    <p:bodyStyle>
      <a:lvl1pPr marL="342857" indent="-342857" algn="l" defTabSz="457142" rtl="0" eaLnBrk="1" latinLnBrk="0" hangingPunct="1">
        <a:spcBef>
          <a:spcPct val="20000"/>
        </a:spcBef>
        <a:buFont typeface="Arial"/>
        <a:buChar char="•"/>
        <a:defRPr sz="3200" b="0" i="0" kern="1200">
          <a:solidFill>
            <a:schemeClr val="tx1"/>
          </a:solidFill>
          <a:latin typeface="Avenir Light"/>
          <a:ea typeface="+mn-ea"/>
          <a:cs typeface="Avenir Light"/>
        </a:defRPr>
      </a:lvl1pPr>
      <a:lvl2pPr marL="742859" indent="-285715" algn="l" defTabSz="457142" rtl="0" eaLnBrk="1" latinLnBrk="0" hangingPunct="1">
        <a:spcBef>
          <a:spcPct val="20000"/>
        </a:spcBef>
        <a:buFont typeface="Arial"/>
        <a:buChar char="–"/>
        <a:defRPr sz="2800" b="0" i="0" kern="1200">
          <a:solidFill>
            <a:schemeClr val="tx1"/>
          </a:solidFill>
          <a:latin typeface="Avenir Light"/>
          <a:ea typeface="+mn-ea"/>
          <a:cs typeface="Avenir Light"/>
        </a:defRPr>
      </a:lvl2pPr>
      <a:lvl3pPr marL="1142858" indent="-228570" algn="l" defTabSz="457142" rtl="0" eaLnBrk="1" latinLnBrk="0" hangingPunct="1">
        <a:spcBef>
          <a:spcPct val="20000"/>
        </a:spcBef>
        <a:buFont typeface="Arial"/>
        <a:buChar char="•"/>
        <a:defRPr sz="2400" b="0" i="0" kern="1200">
          <a:solidFill>
            <a:schemeClr val="tx1"/>
          </a:solidFill>
          <a:latin typeface="Avenir Light"/>
          <a:ea typeface="+mn-ea"/>
          <a:cs typeface="Avenir Light"/>
        </a:defRPr>
      </a:lvl3pPr>
      <a:lvl4pPr marL="1600000" indent="-228570" algn="l" defTabSz="457142" rtl="0" eaLnBrk="1" latinLnBrk="0" hangingPunct="1">
        <a:spcBef>
          <a:spcPct val="20000"/>
        </a:spcBef>
        <a:buFont typeface="Arial"/>
        <a:buChar char="–"/>
        <a:defRPr sz="2000" b="0" i="0" kern="1200">
          <a:solidFill>
            <a:schemeClr val="tx1"/>
          </a:solidFill>
          <a:latin typeface="Avenir Light"/>
          <a:ea typeface="+mn-ea"/>
          <a:cs typeface="Avenir Light"/>
        </a:defRPr>
      </a:lvl4pPr>
      <a:lvl5pPr marL="2057144" indent="-228570" algn="l" defTabSz="457142" rtl="0" eaLnBrk="1" latinLnBrk="0" hangingPunct="1">
        <a:spcBef>
          <a:spcPct val="20000"/>
        </a:spcBef>
        <a:buFont typeface="Arial"/>
        <a:buChar char="»"/>
        <a:defRPr sz="2000" b="0" i="0" kern="1200">
          <a:solidFill>
            <a:schemeClr val="tx1"/>
          </a:solidFill>
          <a:latin typeface="Avenir Light"/>
          <a:ea typeface="+mn-ea"/>
          <a:cs typeface="Avenir Light"/>
        </a:defRPr>
      </a:lvl5pPr>
      <a:lvl6pPr marL="2514285" indent="-228570" algn="l" defTabSz="457142" rtl="0" eaLnBrk="1" latinLnBrk="0" hangingPunct="1">
        <a:spcBef>
          <a:spcPct val="20000"/>
        </a:spcBef>
        <a:buFont typeface="Arial"/>
        <a:buChar char="•"/>
        <a:defRPr sz="2000" kern="1200">
          <a:solidFill>
            <a:schemeClr val="tx1"/>
          </a:solidFill>
          <a:latin typeface="+mn-lt"/>
          <a:ea typeface="+mn-ea"/>
          <a:cs typeface="+mn-cs"/>
        </a:defRPr>
      </a:lvl6pPr>
      <a:lvl7pPr marL="2971430" indent="-228570" algn="l" defTabSz="457142" rtl="0" eaLnBrk="1" latinLnBrk="0" hangingPunct="1">
        <a:spcBef>
          <a:spcPct val="20000"/>
        </a:spcBef>
        <a:buFont typeface="Arial"/>
        <a:buChar char="•"/>
        <a:defRPr sz="2000" kern="1200">
          <a:solidFill>
            <a:schemeClr val="tx1"/>
          </a:solidFill>
          <a:latin typeface="+mn-lt"/>
          <a:ea typeface="+mn-ea"/>
          <a:cs typeface="+mn-cs"/>
        </a:defRPr>
      </a:lvl7pPr>
      <a:lvl8pPr marL="3428573" indent="-228570" algn="l" defTabSz="457142" rtl="0" eaLnBrk="1" latinLnBrk="0" hangingPunct="1">
        <a:spcBef>
          <a:spcPct val="20000"/>
        </a:spcBef>
        <a:buFont typeface="Arial"/>
        <a:buChar char="•"/>
        <a:defRPr sz="2000" kern="1200">
          <a:solidFill>
            <a:schemeClr val="tx1"/>
          </a:solidFill>
          <a:latin typeface="+mn-lt"/>
          <a:ea typeface="+mn-ea"/>
          <a:cs typeface="+mn-cs"/>
        </a:defRPr>
      </a:lvl8pPr>
      <a:lvl9pPr marL="3885715" indent="-228570" algn="l" defTabSz="45714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2" rtl="0" eaLnBrk="1" latinLnBrk="0" hangingPunct="1">
        <a:defRPr sz="1800" kern="1200">
          <a:solidFill>
            <a:schemeClr val="tx1"/>
          </a:solidFill>
          <a:latin typeface="+mn-lt"/>
          <a:ea typeface="+mn-ea"/>
          <a:cs typeface="+mn-cs"/>
        </a:defRPr>
      </a:lvl1pPr>
      <a:lvl2pPr marL="457142" algn="l" defTabSz="457142" rtl="0" eaLnBrk="1" latinLnBrk="0" hangingPunct="1">
        <a:defRPr sz="1800" kern="1200">
          <a:solidFill>
            <a:schemeClr val="tx1"/>
          </a:solidFill>
          <a:latin typeface="+mn-lt"/>
          <a:ea typeface="+mn-ea"/>
          <a:cs typeface="+mn-cs"/>
        </a:defRPr>
      </a:lvl2pPr>
      <a:lvl3pPr marL="914288" algn="l" defTabSz="457142" rtl="0" eaLnBrk="1" latinLnBrk="0" hangingPunct="1">
        <a:defRPr sz="1800" kern="1200">
          <a:solidFill>
            <a:schemeClr val="tx1"/>
          </a:solidFill>
          <a:latin typeface="+mn-lt"/>
          <a:ea typeface="+mn-ea"/>
          <a:cs typeface="+mn-cs"/>
        </a:defRPr>
      </a:lvl3pPr>
      <a:lvl4pPr marL="1371430" algn="l" defTabSz="457142" rtl="0" eaLnBrk="1" latinLnBrk="0" hangingPunct="1">
        <a:defRPr sz="1800" kern="1200">
          <a:solidFill>
            <a:schemeClr val="tx1"/>
          </a:solidFill>
          <a:latin typeface="+mn-lt"/>
          <a:ea typeface="+mn-ea"/>
          <a:cs typeface="+mn-cs"/>
        </a:defRPr>
      </a:lvl4pPr>
      <a:lvl5pPr marL="1828574" algn="l" defTabSz="457142" rtl="0" eaLnBrk="1" latinLnBrk="0" hangingPunct="1">
        <a:defRPr sz="1800" kern="1200">
          <a:solidFill>
            <a:schemeClr val="tx1"/>
          </a:solidFill>
          <a:latin typeface="+mn-lt"/>
          <a:ea typeface="+mn-ea"/>
          <a:cs typeface="+mn-cs"/>
        </a:defRPr>
      </a:lvl5pPr>
      <a:lvl6pPr marL="2285715" algn="l" defTabSz="457142" rtl="0" eaLnBrk="1" latinLnBrk="0" hangingPunct="1">
        <a:defRPr sz="1800" kern="1200">
          <a:solidFill>
            <a:schemeClr val="tx1"/>
          </a:solidFill>
          <a:latin typeface="+mn-lt"/>
          <a:ea typeface="+mn-ea"/>
          <a:cs typeface="+mn-cs"/>
        </a:defRPr>
      </a:lvl6pPr>
      <a:lvl7pPr marL="2742857" algn="l" defTabSz="457142" rtl="0" eaLnBrk="1" latinLnBrk="0" hangingPunct="1">
        <a:defRPr sz="1800" kern="1200">
          <a:solidFill>
            <a:schemeClr val="tx1"/>
          </a:solidFill>
          <a:latin typeface="+mn-lt"/>
          <a:ea typeface="+mn-ea"/>
          <a:cs typeface="+mn-cs"/>
        </a:defRPr>
      </a:lvl7pPr>
      <a:lvl8pPr marL="3200000" algn="l" defTabSz="457142" rtl="0" eaLnBrk="1" latinLnBrk="0" hangingPunct="1">
        <a:defRPr sz="1800" kern="1200">
          <a:solidFill>
            <a:schemeClr val="tx1"/>
          </a:solidFill>
          <a:latin typeface="+mn-lt"/>
          <a:ea typeface="+mn-ea"/>
          <a:cs typeface="+mn-cs"/>
        </a:defRPr>
      </a:lvl8pPr>
      <a:lvl9pPr marL="3657143" algn="l" defTabSz="4571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0B73276-8408-1847-9139-F8C15639DF63}" type="datetimeFigureOut">
              <a:rPr lang="en-US" smtClean="0"/>
              <a:t>11/13/2015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A417C9E-05A2-9A42-8D54-66C261791F78}" type="slidenum">
              <a:rPr lang="en-US" smtClean="0"/>
              <a:t>‹#›</a:t>
            </a:fld>
            <a:endParaRPr lang="en-US"/>
          </a:p>
        </p:txBody>
      </p:sp>
    </p:spTree>
    <p:extLst>
      <p:ext uri="{BB962C8B-B14F-4D97-AF65-F5344CB8AC3E}">
        <p14:creationId xmlns:p14="http://schemas.microsoft.com/office/powerpoint/2010/main" val="407970796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Banner2.jpg"/>
          <p:cNvPicPr>
            <a:picLocks/>
          </p:cNvPicPr>
          <p:nvPr/>
        </p:nvPicPr>
        <p:blipFill>
          <a:blip r:embed="rId9" cstate="print"/>
          <a:stretch>
            <a:fillRect/>
          </a:stretch>
        </p:blipFill>
        <p:spPr>
          <a:xfrm>
            <a:off x="2" y="4689663"/>
            <a:ext cx="7689273" cy="453838"/>
          </a:xfrm>
          <a:prstGeom prst="rect">
            <a:avLst/>
          </a:prstGeom>
          <a:noFill/>
          <a:ln>
            <a:noFill/>
          </a:ln>
        </p:spPr>
      </p:pic>
      <p:pic>
        <p:nvPicPr>
          <p:cNvPr id="14" name="Picture 13" descr="Banner1.jpg"/>
          <p:cNvPicPr>
            <a:picLocks noChangeAspect="1"/>
          </p:cNvPicPr>
          <p:nvPr/>
        </p:nvPicPr>
        <p:blipFill>
          <a:blip r:embed="rId10" cstate="print"/>
          <a:srcRect/>
          <a:stretch>
            <a:fillRect/>
          </a:stretch>
        </p:blipFill>
        <p:spPr>
          <a:xfrm>
            <a:off x="7764918" y="4689663"/>
            <a:ext cx="1379082" cy="453838"/>
          </a:xfrm>
          <a:prstGeom prst="rect">
            <a:avLst/>
          </a:prstGeom>
          <a:noFill/>
          <a:ln>
            <a:noFill/>
          </a:ln>
        </p:spPr>
      </p:pic>
      <p:sp>
        <p:nvSpPr>
          <p:cNvPr id="2" name="Title Placeholder 1"/>
          <p:cNvSpPr>
            <a:spLocks noGrp="1"/>
          </p:cNvSpPr>
          <p:nvPr>
            <p:ph type="title"/>
          </p:nvPr>
        </p:nvSpPr>
        <p:spPr>
          <a:xfrm>
            <a:off x="457200" y="205978"/>
            <a:ext cx="8229600" cy="857250"/>
          </a:xfrm>
          <a:prstGeom prst="rect">
            <a:avLst/>
          </a:prstGeom>
        </p:spPr>
        <p:txBody>
          <a:bodyPr vert="horz" lIns="81608" tIns="40804" rIns="81608" bIns="4080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4"/>
            <a:ext cx="8229600" cy="3394472"/>
          </a:xfrm>
          <a:prstGeom prst="rect">
            <a:avLst/>
          </a:prstGeom>
        </p:spPr>
        <p:txBody>
          <a:bodyPr vert="horz" lIns="81608" tIns="40804" rIns="81608" bIns="408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2"/>
          <p:cNvSpPr>
            <a:spLocks/>
          </p:cNvSpPr>
          <p:nvPr/>
        </p:nvSpPr>
        <p:spPr bwMode="auto">
          <a:xfrm>
            <a:off x="916011" y="4851160"/>
            <a:ext cx="6650182" cy="122078"/>
          </a:xfrm>
          <a:prstGeom prst="rect">
            <a:avLst/>
          </a:prstGeom>
          <a:noFill/>
          <a:ln w="12700" cap="flat">
            <a:noFill/>
            <a:miter lim="800000"/>
            <a:headEnd type="none" w="med" len="med"/>
            <a:tailEnd type="none" w="med" len="med"/>
          </a:ln>
        </p:spPr>
        <p:txBody>
          <a:bodyPr wrap="none" lIns="0" tIns="0" rIns="0" bIns="0" anchor="ctr">
            <a:noAutofit/>
          </a:bodyPr>
          <a:lstStyle/>
          <a:p>
            <a:pPr defTabSz="816179">
              <a:lnSpc>
                <a:spcPct val="120000"/>
              </a:lnSpc>
              <a:defRPr/>
            </a:pPr>
            <a:r>
              <a:rPr lang="en-US" sz="800" dirty="0" smtClean="0">
                <a:solidFill>
                  <a:srgbClr val="767662"/>
                </a:solidFill>
                <a:cs typeface="Arial" charset="0"/>
                <a:sym typeface="Arial" charset="0"/>
              </a:rPr>
              <a:t>Wasatch Front Regional Growth  |  Envision Utah  |  March 19, 2014  |  E1-13164.00</a:t>
            </a:r>
            <a:endParaRPr lang="en-US" sz="800" cap="all" dirty="0">
              <a:solidFill>
                <a:srgbClr val="767662"/>
              </a:solidFill>
              <a:cs typeface="Arial" charset="0"/>
              <a:sym typeface="Arial" charset="0"/>
            </a:endParaRPr>
          </a:p>
        </p:txBody>
      </p:sp>
      <p:sp>
        <p:nvSpPr>
          <p:cNvPr id="12" name="Slide Number Placeholder 7"/>
          <p:cNvSpPr>
            <a:spLocks noGrp="1"/>
          </p:cNvSpPr>
          <p:nvPr>
            <p:ph type="sldNum" sz="quarter" idx="4"/>
          </p:nvPr>
        </p:nvSpPr>
        <p:spPr>
          <a:xfrm>
            <a:off x="207819" y="4819679"/>
            <a:ext cx="415636" cy="186117"/>
          </a:xfrm>
          <a:prstGeom prst="rect">
            <a:avLst/>
          </a:prstGeom>
        </p:spPr>
        <p:txBody>
          <a:bodyPr vert="horz" lIns="73245" tIns="36622" rIns="73245" bIns="36622" rtlCol="0" anchor="ctr"/>
          <a:lstStyle>
            <a:lvl1pPr algn="r">
              <a:defRPr sz="1000" smtClean="0">
                <a:solidFill>
                  <a:schemeClr val="tx2"/>
                </a:solidFill>
                <a:latin typeface="Arial" pitchFamily="34" charset="0"/>
                <a:cs typeface="Arial" pitchFamily="34" charset="0"/>
              </a:defRPr>
            </a:lvl1pPr>
          </a:lstStyle>
          <a:p>
            <a:pPr defTabSz="816179"/>
            <a:fld id="{D7982F75-7744-47C0-86A5-792C590C8BB4}" type="slidenum">
              <a:rPr lang="en-US" smtClean="0">
                <a:solidFill>
                  <a:srgbClr val="767662"/>
                </a:solidFill>
              </a:rPr>
              <a:pPr defTabSz="816179"/>
              <a:t>‹#›</a:t>
            </a:fld>
            <a:endParaRPr lang="en-US" dirty="0">
              <a:solidFill>
                <a:srgbClr val="767662"/>
              </a:solidFill>
            </a:endParaRPr>
          </a:p>
        </p:txBody>
      </p:sp>
    </p:spTree>
    <p:extLst>
      <p:ext uri="{BB962C8B-B14F-4D97-AF65-F5344CB8AC3E}">
        <p14:creationId xmlns:p14="http://schemas.microsoft.com/office/powerpoint/2010/main" val="29895160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ftr="0" dt="0"/>
  <p:txStyles>
    <p:titleStyle>
      <a:lvl1pPr algn="l" defTabSz="816083" rtl="0" eaLnBrk="1" latinLnBrk="0" hangingPunct="1">
        <a:spcBef>
          <a:spcPct val="0"/>
        </a:spcBef>
        <a:buNone/>
        <a:defRPr sz="1600" b="1" kern="1200">
          <a:solidFill>
            <a:schemeClr val="tx2"/>
          </a:solidFill>
          <a:latin typeface="+mj-lt"/>
          <a:ea typeface="+mj-ea"/>
          <a:cs typeface="+mj-cs"/>
        </a:defRPr>
      </a:lvl1pPr>
    </p:titleStyle>
    <p:bodyStyle>
      <a:lvl1pPr marL="183110" indent="-183110" algn="l" defTabSz="816083" rtl="0" eaLnBrk="1" latinLnBrk="0" hangingPunct="1">
        <a:lnSpc>
          <a:spcPct val="105000"/>
        </a:lnSpc>
        <a:spcBef>
          <a:spcPts val="0"/>
        </a:spcBef>
        <a:buFont typeface="Arial" pitchFamily="34" charset="0"/>
        <a:buChar char="•"/>
        <a:defRPr sz="800" kern="1200">
          <a:solidFill>
            <a:schemeClr val="bg2"/>
          </a:solidFill>
          <a:latin typeface="+mn-lt"/>
          <a:ea typeface="+mn-ea"/>
          <a:cs typeface="+mn-cs"/>
        </a:defRPr>
      </a:lvl1pPr>
      <a:lvl2pPr marL="366220" indent="-183110" algn="l" defTabSz="816083" rtl="0" eaLnBrk="1" latinLnBrk="0" hangingPunct="1">
        <a:lnSpc>
          <a:spcPct val="105000"/>
        </a:lnSpc>
        <a:spcBef>
          <a:spcPts val="0"/>
        </a:spcBef>
        <a:buFont typeface="Courier New" pitchFamily="49" charset="0"/>
        <a:buChar char="o"/>
        <a:defRPr sz="800" kern="1200">
          <a:solidFill>
            <a:schemeClr val="bg2"/>
          </a:solidFill>
          <a:latin typeface="+mn-lt"/>
          <a:ea typeface="+mn-ea"/>
          <a:cs typeface="+mn-cs"/>
        </a:defRPr>
      </a:lvl2pPr>
      <a:lvl3pPr marL="549332" indent="-183110" algn="l" defTabSz="816083" rtl="0" eaLnBrk="1" latinLnBrk="0" hangingPunct="1">
        <a:lnSpc>
          <a:spcPct val="105000"/>
        </a:lnSpc>
        <a:spcBef>
          <a:spcPts val="0"/>
        </a:spcBef>
        <a:buFont typeface="Times New Roman" pitchFamily="18" charset="0"/>
        <a:buChar char="–"/>
        <a:defRPr sz="800" kern="1200">
          <a:solidFill>
            <a:schemeClr val="bg2"/>
          </a:solidFill>
          <a:latin typeface="+mn-lt"/>
          <a:ea typeface="+mn-ea"/>
          <a:cs typeface="+mn-cs"/>
        </a:defRPr>
      </a:lvl3pPr>
      <a:lvl4pPr marL="732442" indent="-183110" algn="l" defTabSz="816083" rtl="0" eaLnBrk="1" latinLnBrk="0" hangingPunct="1">
        <a:lnSpc>
          <a:spcPct val="105000"/>
        </a:lnSpc>
        <a:spcBef>
          <a:spcPts val="0"/>
        </a:spcBef>
        <a:buFont typeface="Wingdings" pitchFamily="2" charset="2"/>
        <a:buChar char="§"/>
        <a:defRPr sz="800" kern="1200">
          <a:solidFill>
            <a:schemeClr val="bg2"/>
          </a:solidFill>
          <a:latin typeface="+mn-lt"/>
          <a:ea typeface="+mn-ea"/>
          <a:cs typeface="+mn-cs"/>
        </a:defRPr>
      </a:lvl4pPr>
      <a:lvl5pPr marL="915549" indent="-183110" algn="l" defTabSz="816083" rtl="0" eaLnBrk="1" latinLnBrk="0" hangingPunct="1">
        <a:lnSpc>
          <a:spcPct val="105000"/>
        </a:lnSpc>
        <a:spcBef>
          <a:spcPts val="0"/>
        </a:spcBef>
        <a:buFont typeface="Wingdings" pitchFamily="2" charset="2"/>
        <a:buChar char="v"/>
        <a:defRPr sz="800" kern="1200">
          <a:solidFill>
            <a:schemeClr val="bg2"/>
          </a:solidFill>
          <a:latin typeface="+mn-lt"/>
          <a:ea typeface="+mn-ea"/>
          <a:cs typeface="+mn-cs"/>
        </a:defRPr>
      </a:lvl5pPr>
      <a:lvl6pPr marL="2244234" indent="-204021" algn="l" defTabSz="81608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277" indent="-204021" algn="l" defTabSz="81608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317" indent="-204021" algn="l" defTabSz="81608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359" indent="-204021" algn="l" defTabSz="81608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083" rtl="0" eaLnBrk="1" latinLnBrk="0" hangingPunct="1">
        <a:defRPr sz="1600" kern="1200">
          <a:solidFill>
            <a:schemeClr val="tx1"/>
          </a:solidFill>
          <a:latin typeface="+mn-lt"/>
          <a:ea typeface="+mn-ea"/>
          <a:cs typeface="+mn-cs"/>
        </a:defRPr>
      </a:lvl1pPr>
      <a:lvl2pPr marL="408043" algn="l" defTabSz="816083" rtl="0" eaLnBrk="1" latinLnBrk="0" hangingPunct="1">
        <a:defRPr sz="1600" kern="1200">
          <a:solidFill>
            <a:schemeClr val="tx1"/>
          </a:solidFill>
          <a:latin typeface="+mn-lt"/>
          <a:ea typeface="+mn-ea"/>
          <a:cs typeface="+mn-cs"/>
        </a:defRPr>
      </a:lvl2pPr>
      <a:lvl3pPr marL="816083" algn="l" defTabSz="816083" rtl="0" eaLnBrk="1" latinLnBrk="0" hangingPunct="1">
        <a:defRPr sz="1600" kern="1200">
          <a:solidFill>
            <a:schemeClr val="tx1"/>
          </a:solidFill>
          <a:latin typeface="+mn-lt"/>
          <a:ea typeface="+mn-ea"/>
          <a:cs typeface="+mn-cs"/>
        </a:defRPr>
      </a:lvl3pPr>
      <a:lvl4pPr marL="1224130" algn="l" defTabSz="816083" rtl="0" eaLnBrk="1" latinLnBrk="0" hangingPunct="1">
        <a:defRPr sz="1600" kern="1200">
          <a:solidFill>
            <a:schemeClr val="tx1"/>
          </a:solidFill>
          <a:latin typeface="+mn-lt"/>
          <a:ea typeface="+mn-ea"/>
          <a:cs typeface="+mn-cs"/>
        </a:defRPr>
      </a:lvl4pPr>
      <a:lvl5pPr marL="1632171" algn="l" defTabSz="816083" rtl="0" eaLnBrk="1" latinLnBrk="0" hangingPunct="1">
        <a:defRPr sz="1600" kern="1200">
          <a:solidFill>
            <a:schemeClr val="tx1"/>
          </a:solidFill>
          <a:latin typeface="+mn-lt"/>
          <a:ea typeface="+mn-ea"/>
          <a:cs typeface="+mn-cs"/>
        </a:defRPr>
      </a:lvl5pPr>
      <a:lvl6pPr marL="2040212" algn="l" defTabSz="816083" rtl="0" eaLnBrk="1" latinLnBrk="0" hangingPunct="1">
        <a:defRPr sz="1600" kern="1200">
          <a:solidFill>
            <a:schemeClr val="tx1"/>
          </a:solidFill>
          <a:latin typeface="+mn-lt"/>
          <a:ea typeface="+mn-ea"/>
          <a:cs typeface="+mn-cs"/>
        </a:defRPr>
      </a:lvl6pPr>
      <a:lvl7pPr marL="2448255" algn="l" defTabSz="816083" rtl="0" eaLnBrk="1" latinLnBrk="0" hangingPunct="1">
        <a:defRPr sz="1600" kern="1200">
          <a:solidFill>
            <a:schemeClr val="tx1"/>
          </a:solidFill>
          <a:latin typeface="+mn-lt"/>
          <a:ea typeface="+mn-ea"/>
          <a:cs typeface="+mn-cs"/>
        </a:defRPr>
      </a:lvl7pPr>
      <a:lvl8pPr marL="2856296" algn="l" defTabSz="816083" rtl="0" eaLnBrk="1" latinLnBrk="0" hangingPunct="1">
        <a:defRPr sz="1600" kern="1200">
          <a:solidFill>
            <a:schemeClr val="tx1"/>
          </a:solidFill>
          <a:latin typeface="+mn-lt"/>
          <a:ea typeface="+mn-ea"/>
          <a:cs typeface="+mn-cs"/>
        </a:defRPr>
      </a:lvl8pPr>
      <a:lvl9pPr marL="3264341" algn="l" defTabSz="8160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xml"/><Relationship Id="rId5" Type="http://schemas.openxmlformats.org/officeDocument/2006/relationships/image" Target="../media/image12.jpe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arl\Google Drive\ALEX\201511 TEDx\PowerOfYou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9526"/>
            <a:ext cx="6038850" cy="510525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5972174" y="571500"/>
            <a:ext cx="3171825" cy="1924050"/>
          </a:xfrm>
          <a:prstGeom prst="rect">
            <a:avLst/>
          </a:prstGeom>
        </p:spPr>
        <p:txBody>
          <a:bodyPr vert="horz" lIns="91430" tIns="45715" rIns="91430" bIns="45715" rtlCol="0" anchor="ctr">
            <a:noAutofit/>
          </a:bodyPr>
          <a:lstStyle>
            <a:lvl1pPr algn="ctr" defTabSz="457142" rtl="0" eaLnBrk="1" latinLnBrk="0" hangingPunct="1">
              <a:spcBef>
                <a:spcPct val="0"/>
              </a:spcBef>
              <a:buNone/>
              <a:defRPr sz="3600" b="0" i="0" kern="1200">
                <a:solidFill>
                  <a:schemeClr val="tx1"/>
                </a:solidFill>
                <a:latin typeface="Avenir Heavy"/>
                <a:ea typeface="+mj-ea"/>
                <a:cs typeface="Avenir Heavy"/>
              </a:defRPr>
            </a:lvl1pPr>
          </a:lstStyle>
          <a:p>
            <a:r>
              <a:rPr lang="en-US" sz="4400" b="1" dirty="0" smtClean="0">
                <a:solidFill>
                  <a:schemeClr val="accent1"/>
                </a:solidFill>
                <a:latin typeface="+mj-lt"/>
              </a:rPr>
              <a:t>The Creative Power of Youth</a:t>
            </a:r>
            <a:endParaRPr lang="en-US" sz="4400" b="1" dirty="0">
              <a:solidFill>
                <a:schemeClr val="accent1"/>
              </a:solidFill>
              <a:latin typeface="+mj-lt"/>
            </a:endParaRPr>
          </a:p>
        </p:txBody>
      </p:sp>
      <p:sp>
        <p:nvSpPr>
          <p:cNvPr id="8" name="Subtitle 2"/>
          <p:cNvSpPr txBox="1">
            <a:spLocks/>
          </p:cNvSpPr>
          <p:nvPr/>
        </p:nvSpPr>
        <p:spPr>
          <a:xfrm>
            <a:off x="6553200" y="3105150"/>
            <a:ext cx="2133600" cy="1905000"/>
          </a:xfrm>
          <a:prstGeom prst="rect">
            <a:avLst/>
          </a:prstGeom>
        </p:spPr>
        <p:txBody>
          <a:bodyPr vert="horz" lIns="91430" tIns="45715" rIns="91430" bIns="45715"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b="1" dirty="0" smtClean="0">
              <a:solidFill>
                <a:schemeClr val="tx1"/>
              </a:solidFill>
              <a:latin typeface="+mj-lt"/>
              <a:cs typeface="Avenir Light"/>
            </a:endParaRPr>
          </a:p>
          <a:p>
            <a:endParaRPr lang="en-US" sz="2000" b="1" dirty="0">
              <a:solidFill>
                <a:schemeClr val="tx1"/>
              </a:solidFill>
              <a:latin typeface="+mj-lt"/>
              <a:cs typeface="Avenir Light"/>
            </a:endParaRPr>
          </a:p>
          <a:p>
            <a:r>
              <a:rPr lang="en-US" sz="2000" b="1" dirty="0" smtClean="0">
                <a:solidFill>
                  <a:schemeClr val="accent1"/>
                </a:solidFill>
                <a:latin typeface="+mj-lt"/>
                <a:cs typeface="Avenir Light"/>
              </a:rPr>
              <a:t>Alexander Sun</a:t>
            </a:r>
          </a:p>
          <a:p>
            <a:endParaRPr lang="en-US" sz="2000" b="1" dirty="0" smtClean="0">
              <a:solidFill>
                <a:schemeClr val="accent1"/>
              </a:solidFill>
              <a:latin typeface="+mj-lt"/>
              <a:cs typeface="Avenir Light"/>
            </a:endParaRPr>
          </a:p>
          <a:p>
            <a:r>
              <a:rPr lang="en-US" sz="2000" b="1" dirty="0" smtClean="0">
                <a:solidFill>
                  <a:schemeClr val="accent1"/>
                </a:solidFill>
                <a:latin typeface="+mj-lt"/>
                <a:cs typeface="Avenir Light"/>
              </a:rPr>
              <a:t>11/</a:t>
            </a:r>
            <a:r>
              <a:rPr lang="en-US" sz="2000" b="1" dirty="0" smtClean="0">
                <a:solidFill>
                  <a:schemeClr val="accent1"/>
                </a:solidFill>
                <a:latin typeface="+mj-lt"/>
                <a:cs typeface="Avenir Light"/>
              </a:rPr>
              <a:t>14/2015</a:t>
            </a:r>
            <a:endParaRPr lang="en-US" sz="2000" b="1" dirty="0" smtClean="0">
              <a:solidFill>
                <a:schemeClr val="accent1"/>
              </a:solidFill>
              <a:latin typeface="+mj-lt"/>
              <a:cs typeface="Avenir Light"/>
            </a:endParaRPr>
          </a:p>
        </p:txBody>
      </p:sp>
    </p:spTree>
    <p:extLst>
      <p:ext uri="{BB962C8B-B14F-4D97-AF65-F5344CB8AC3E}">
        <p14:creationId xmlns:p14="http://schemas.microsoft.com/office/powerpoint/2010/main" val="1441577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8229600" cy="533400"/>
          </a:xfrm>
        </p:spPr>
        <p:txBody>
          <a:bodyPr>
            <a:normAutofit fontScale="90000"/>
          </a:bodyPr>
          <a:lstStyle/>
          <a:p>
            <a:r>
              <a:rPr lang="en-US" dirty="0" smtClean="0"/>
              <a:t>Strategies for Youth Involvement</a:t>
            </a:r>
            <a:endParaRPr lang="en-US" dirty="0"/>
          </a:p>
        </p:txBody>
      </p:sp>
      <p:sp>
        <p:nvSpPr>
          <p:cNvPr id="3" name="Content Placeholder 2"/>
          <p:cNvSpPr>
            <a:spLocks noGrp="1"/>
          </p:cNvSpPr>
          <p:nvPr>
            <p:ph idx="1"/>
          </p:nvPr>
        </p:nvSpPr>
        <p:spPr>
          <a:xfrm>
            <a:off x="914400" y="1539478"/>
            <a:ext cx="7772400" cy="3318272"/>
          </a:xfrm>
        </p:spPr>
        <p:txBody>
          <a:bodyPr>
            <a:normAutofit/>
          </a:bodyPr>
          <a:lstStyle/>
          <a:p>
            <a:r>
              <a:rPr lang="en-US" b="1" dirty="0" smtClean="0">
                <a:latin typeface="Calibri" panose="020F0502020204030204" pitchFamily="34" charset="0"/>
              </a:rPr>
              <a:t>Technology</a:t>
            </a:r>
          </a:p>
          <a:p>
            <a:r>
              <a:rPr lang="en-US" b="1" dirty="0" smtClean="0">
                <a:latin typeface="Calibri" panose="020F0502020204030204" pitchFamily="34" charset="0"/>
              </a:rPr>
              <a:t>Social norms strategies</a:t>
            </a:r>
          </a:p>
          <a:p>
            <a:r>
              <a:rPr lang="en-US" b="1" dirty="0" smtClean="0">
                <a:latin typeface="Calibri" panose="020F0502020204030204" pitchFamily="34" charset="0"/>
              </a:rPr>
              <a:t>Piggybacking on existing youth organizations and activities</a:t>
            </a:r>
          </a:p>
          <a:p>
            <a:endParaRPr lang="en-US" b="1" dirty="0">
              <a:latin typeface="Calibri" panose="020F0502020204030204" pitchFamily="34" charset="0"/>
            </a:endParaRPr>
          </a:p>
          <a:p>
            <a:pPr marL="0" indent="0">
              <a:buNone/>
            </a:pPr>
            <a:endParaRPr lang="en-US" b="1" dirty="0">
              <a:latin typeface="Calibri" panose="020F0502020204030204" pitchFamily="34" charset="0"/>
            </a:endParaRPr>
          </a:p>
        </p:txBody>
      </p:sp>
    </p:spTree>
    <p:extLst>
      <p:ext uri="{BB962C8B-B14F-4D97-AF65-F5344CB8AC3E}">
        <p14:creationId xmlns:p14="http://schemas.microsoft.com/office/powerpoint/2010/main" val="2955003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1" y="-552450"/>
            <a:ext cx="10367501" cy="5791200"/>
          </a:xfrm>
          <a:prstGeom prst="rect">
            <a:avLst/>
          </a:prstGeom>
        </p:spPr>
      </p:pic>
      <p:sp>
        <p:nvSpPr>
          <p:cNvPr id="2" name="Title 1"/>
          <p:cNvSpPr>
            <a:spLocks noGrp="1"/>
          </p:cNvSpPr>
          <p:nvPr>
            <p:ph type="title" idx="4294967295"/>
          </p:nvPr>
        </p:nvSpPr>
        <p:spPr>
          <a:xfrm>
            <a:off x="381000" y="-19050"/>
            <a:ext cx="8229600" cy="685800"/>
          </a:xfrm>
        </p:spPr>
        <p:txBody>
          <a:bodyPr>
            <a:normAutofit/>
          </a:bodyPr>
          <a:lstStyle/>
          <a:p>
            <a:r>
              <a:rPr lang="en-US" sz="3200" b="1" dirty="0" smtClean="0">
                <a:solidFill>
                  <a:schemeClr val="accent1"/>
                </a:solidFill>
              </a:rPr>
              <a:t>Technology: online game modules</a:t>
            </a:r>
            <a:endParaRPr lang="en-US" sz="3200" b="1" dirty="0">
              <a:solidFill>
                <a:schemeClr val="accent1"/>
              </a:solidFill>
            </a:endParaRPr>
          </a:p>
        </p:txBody>
      </p:sp>
      <p:pic>
        <p:nvPicPr>
          <p:cNvPr id="4" name="Content Placeholder 3" descr="DSC00506.jpg"/>
          <p:cNvPicPr>
            <a:picLocks noGrp="1" noChangeAspect="1"/>
          </p:cNvPicPr>
          <p:nvPr>
            <p:ph idx="4294967295"/>
          </p:nvPr>
        </p:nvPicPr>
        <p:blipFill rotWithShape="1">
          <a:blip r:embed="rId4" cstate="print">
            <a:extLst>
              <a:ext uri="{28A0092B-C50C-407E-A947-70E740481C1C}">
                <a14:useLocalDpi xmlns:a14="http://schemas.microsoft.com/office/drawing/2010/main" val="0"/>
              </a:ext>
            </a:extLst>
          </a:blip>
          <a:srcRect l="-281" t="30795" r="281" b="1983"/>
          <a:stretch/>
        </p:blipFill>
        <p:spPr>
          <a:xfrm>
            <a:off x="-381001" y="3246664"/>
            <a:ext cx="4600808" cy="1896836"/>
          </a:xfrm>
        </p:spPr>
      </p:pic>
    </p:spTree>
    <p:extLst>
      <p:ext uri="{BB962C8B-B14F-4D97-AF65-F5344CB8AC3E}">
        <p14:creationId xmlns:p14="http://schemas.microsoft.com/office/powerpoint/2010/main" val="700486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37557"/>
            <a:ext cx="9144000" cy="3239193"/>
          </a:xfrm>
          <a:prstGeom prst="rect">
            <a:avLst/>
          </a:prstGeom>
        </p:spPr>
      </p:pic>
      <p:sp>
        <p:nvSpPr>
          <p:cNvPr id="5" name="Title 4"/>
          <p:cNvSpPr>
            <a:spLocks noGrp="1"/>
          </p:cNvSpPr>
          <p:nvPr>
            <p:ph type="ctrTitle"/>
          </p:nvPr>
        </p:nvSpPr>
        <p:spPr>
          <a:xfrm>
            <a:off x="3505200" y="1228032"/>
            <a:ext cx="4724400" cy="873914"/>
          </a:xfrm>
        </p:spPr>
        <p:txBody>
          <a:bodyPr/>
          <a:lstStyle/>
          <a:p>
            <a:r>
              <a:rPr lang="en-US" b="1" dirty="0" smtClean="0"/>
              <a:t>Air Quality</a:t>
            </a:r>
            <a:endParaRPr lang="en-US" b="1" dirty="0"/>
          </a:p>
        </p:txBody>
      </p:sp>
      <p:pic>
        <p:nvPicPr>
          <p:cNvPr id="4" name="Picture 3" descr="Air Quali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9" y="895350"/>
            <a:ext cx="1740763" cy="1257217"/>
          </a:xfrm>
          <a:prstGeom prst="rect">
            <a:avLst/>
          </a:prstGeom>
          <a:ln>
            <a:noFill/>
          </a:ln>
          <a:effectLst>
            <a:glow rad="139700">
              <a:schemeClr val="accent6">
                <a:satMod val="175000"/>
                <a:alpha val="40000"/>
              </a:schemeClr>
            </a:glow>
          </a:effectLst>
        </p:spPr>
      </p:pic>
    </p:spTree>
    <p:extLst>
      <p:ext uri="{BB962C8B-B14F-4D97-AF65-F5344CB8AC3E}">
        <p14:creationId xmlns:p14="http://schemas.microsoft.com/office/powerpoint/2010/main" val="1634025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p:cNvSpPr>
            <a:spLocks noGrp="1"/>
          </p:cNvSpPr>
          <p:nvPr>
            <p:ph type="sldNum" sz="quarter" idx="12"/>
          </p:nvPr>
        </p:nvSpPr>
        <p:spPr/>
        <p:txBody>
          <a:bodyPr/>
          <a:lstStyle/>
          <a:p>
            <a:pPr>
              <a:defRPr/>
            </a:pPr>
            <a:fld id="{3D563684-ABE8-4328-BDD5-F6E35D8143CA}" type="slidenum">
              <a:rPr lang="en-US" smtClean="0">
                <a:solidFill>
                  <a:srgbClr val="FFFFFF"/>
                </a:solidFill>
                <a:latin typeface="Helvetica"/>
              </a:rPr>
              <a:pPr>
                <a:defRPr/>
              </a:pPr>
              <a:t>13</a:t>
            </a:fld>
            <a:endParaRPr lang="en-US" dirty="0">
              <a:solidFill>
                <a:srgbClr val="FFFFFF"/>
              </a:solidFill>
              <a:latin typeface="Helvetica"/>
            </a:endParaRPr>
          </a:p>
        </p:txBody>
      </p:sp>
      <p:sp>
        <p:nvSpPr>
          <p:cNvPr id="16" name="Rectangle 5"/>
          <p:cNvSpPr>
            <a:spLocks noChangeArrowheads="1"/>
          </p:cNvSpPr>
          <p:nvPr/>
        </p:nvSpPr>
        <p:spPr bwMode="auto">
          <a:xfrm>
            <a:off x="1066800" y="1358384"/>
            <a:ext cx="2286001" cy="369332"/>
          </a:xfrm>
          <a:prstGeom prst="rect">
            <a:avLst/>
          </a:prstGeom>
          <a:noFill/>
          <a:ln w="9525">
            <a:noFill/>
            <a:miter lim="800000"/>
            <a:headEnd/>
            <a:tailEnd/>
          </a:ln>
        </p:spPr>
        <p:txBody>
          <a:bodyPr wrap="square" anchor="ctr">
            <a:spAutoFit/>
          </a:bodyPr>
          <a:lstStyle/>
          <a:p>
            <a:pPr algn="ctr" defTabSz="914400" eaLnBrk="0" fontAlgn="base" hangingPunct="0">
              <a:spcBef>
                <a:spcPct val="0"/>
              </a:spcBef>
              <a:spcAft>
                <a:spcPct val="0"/>
              </a:spcAft>
            </a:pPr>
            <a:r>
              <a:rPr lang="en-US" b="1" dirty="0" smtClean="0">
                <a:solidFill>
                  <a:srgbClr val="425563"/>
                </a:solidFill>
                <a:latin typeface="Avenir Light"/>
                <a:cs typeface="Avenir Light"/>
              </a:rPr>
              <a:t>Youth Perceptions</a:t>
            </a:r>
          </a:p>
        </p:txBody>
      </p:sp>
      <p:sp>
        <p:nvSpPr>
          <p:cNvPr id="59396" name="AutoShape 4" descr="data:image/jpeg;base64,/9j/4AAQSkZJRgABAQAAAQABAAD/2wCEAAkGBxQTEhQUExQVFRUUFx0VGBgXGBUWGBgYFhgcGBUXGBUYHCggGBolHBgYITEhJSkrLi4uFx8zODMsNygtLiwBCgoKDg0OGxAQGywkICQrLCwsLCwsLCwsLywsLCwsLCwsLCwsLCwsLCwsLCwsLCwsLCwsLCwsLCwsLCwsLCwsLP/AABEIAJ8A8AMBIgACEQEDEQH/xAAcAAABBQEBAQAAAAAAAAAAAAAFAQIDBAYABwj/xABDEAABAwEFBAcECQIGAQUAAAABAAIRAwQFEiExBkFRYRMicYGRobEjMnLBFCQzQlJistHwguEHFTRzwvGiNURTg9L/xAAaAQACAwEBAAAAAAAAAAAAAAAAAgEDBAUG/8QALBEAAgICAQIFAwMFAAAAAAAAAAECEQMhEjFBMlFhcYEEIkITkcGhsdHw8f/aAAwDAQACEQMRAD8A37QpWhI0KVoXTRzzmhPAXAJ4CGwOATgEoCeAkbAQBOATgE4NStkDQE6E4BOhJYDISwnwlwqLIGQuhPhLCiwGQuhPhdCLAZCSFJCSEWBHCiqVgDE5xPcqF/X4yztMkF24cO1YujfJl9aqSTUhrWDLFhk5ncM0s8ijo0YsEpLk+htLXfVGmwvc7IcN54DisFfV7VLS6D1WD7voXfsq1rtjnnpKhAA0jRo/IP8AkhlptJPVaIaNRoSD94H56lY8mdy12NmPDGO62darWBLW6aOO/ll/xCTo+lpQc3U9+9zSn2S7nPOW4ZH8TSQO5aGhd7KQzjImJ3AqtRci2UkgZs/ZRhLtSrtttobpmf5oPmh9O1mDTaIwnPcM9O0poZrxWnDibRTOW9la0Pc49b+dqrV3BokwAm3heLWkhvWcMuQ7UD2irODKBdMlxkabtFo+2C0Qk5Msi2Y3EAdXPtK9QuSs11JhBywgZ5aDNeZ2dgA4EjT+ao7ZatR9B4aWtpnquyMgEZmearkrBuj1RoUjQkaFI0Lec84BPaFwCkASNgcAngLmhSAKtsBoangJQE4BK2QJCWEsJwCWwGgJYSwlUWA2EsJVyAoSF0JUrWSRyM+ShsmMbdDIWY2m2qZQ6lPrVDlluTNrdsKbMVKiZcQZePuwN0eq8nsNuyeanvNyOcEmCQ2fujLVU5M1aXU34Po7fKfQK2i0Oe+XuBdO/NrJOv5nclXsttbV9loRNQFxzOTSQeJJQm8LcXuIZADZjgNQPGApLDd2msnSPeJziOBgxKzNnQ4WvII4nvdB13DcRwjjG/cjN13Ro47iCOwySP7qSyXeWOpmpAdmSNdNAr9esTkMmp4Ym3syznXQ41W0xhaJyj5qm55cZd2wnvAaCTkN5PzKCXhfQFGq+n9wDM8zuWyONRWyi23olhrS9zjm6XkchyQenbX1nNLeqwnx5T8lLZ2TRq1ZLi6mc+7zQvZq0BuClMv35SB+Wdym6pLoPxu2Q0q8WquXEBodqcs4yAK7aKplSIGYmBrmYhVrTRx2lzMOKXHC2Ykk5kngAFNtXDAxg/Ce7DCr5aZZW0Lc9Ew44y7dvid8HejFkvg2bEGkODsjIlp5gayqTawFKmMOEFsNA7JzKDVdeKRy+1ErHyZ9INCkaEjQpGhdFs5QrQpAEjQntCrbIFaFIAkATwFW2BwCUBKAlS2B0Lkq5QTQi5KuQAi5Km1agaC5xDWgSSSAABqSToEAJUqBoJJgDUrAbVbWF5NKgYGjndvZqeSu35tDTtdAsstR4xmC8NEFoyMBwznce9edW62ChNNudQAtxDRpOXVz1163YqMuTsjd9LhTfKS9ietXZQzcJdEwc4j8Z3mY6ug8kEvMF72OZm2pAOUHENdNMjPeus9ndUdjdkAcWejSTJ7TyWhstwucxpMsY1wInJzpgOMbhhGSz03pHRbUdyKNzXM55AaASNSfdbMTPE5aLVWWzso+51nn3nn0HBPdUDWhjBhYNw+aaaZ6oIjFpK0wxqPUyzyOXsV7bSc/ABmcQJnh95RXneLKLHO1wkNgHQuyElVdpbWaVGo5jp6hc1zd8OaD2ILelFpsORw43Mc47xv9FatXRVx5V5C7RWiqbK5zveNRsAbs9El6Bv0N40nCHRGWeem9R3lbS6xBwaWw8BodwAycDl2qu+i2nYHGMqjgczm7cHcpQ5b+B1HXyVqNvqYMMMDHjCB95rYyn+6s7K0YDnl2hIaN7j95xPon0qo+gGGx1SSd5cdSodkmDBUJ/EPRVcnodrTB1iquNsMGM3N7plO2v+0pjg13yTbjE2on8zinbYEdIOIaY8c1HmT+SCjqANGn+VsjwQitVA5lH6g9i34fksyaeKo6cwP5ool4UTi7n0o0KVoTGhSNC6LZyB7QpGhNapGhVtkDgE4BcAnKtsBEq5coJOXLlyAOXJVyAEXnN4XrUtRqB7i2kMjSgQYJMuO9pygcivR1gtrLG5tolrQG1BMjiBn3qrK2o6L8FctgqrVjqsHI+IieA5ILe90Bz6Za0l75mNXHKOQAzz5o/ZLISIGQGpOf/ZyV2uwMYMOROpOv9lnhDkbFPi7QHsV1tpQXw540aPdZ+55q1aKhOuZTKrwIl0OPujjGvYnU6jXOIEnDq2NeYO4bjK0xSjpCynbtjXtgYjEDMjfG4xwnJU6YqEP6wcXN6wM+zdBPcYJCitdeiKjukqsBwnCMbQDAENzOspGVeiszo61SoxzjEnPMuMjX3ghvZXuRWvwM+gOcwEh5nPUw4ZdmSztsaf8ALy5xc7FVBGLQ5fdH4ZRO+ax/y4OkZkNAG4AxCE3i4/QKQJJ67R3CVF/2LoLXyPvSuPoFOJOJ4JJ3kzPcoLwn6BTkzJb6qS9mxYqA5tPgCUl6mLHR7vOUvl7Fi/kmj6hGkg+ZTdl/sn/FHgEloBF3j4fmn7Mn2LubihdhX0fuCdnDitI5YvVdth9s34Pmm7NH25PJ3qk2pM1x8HzQujG/NGhtJ9kOTVnqfvv7Ucr+67sCCUB13dqJdERi6H0i0KVqjapWrczkj2hStUbVIAq2A8JVwSpAOQm/r4FBsDOo7QcPzFOv6+G2dm4vd7rfmeSwFW0Oe4ueZJ1JUxVgbqwVXFjCS6YB15K20mZxO8VVsLeoz4R6K0AqzQSNe7LPxCcKrs9PD+6BXrUFTqseRgkOLTEEjTmQoLNa3wDiO7eiw4mm6UiJ8h/dC9obK2qxrsw5hnuPvDVXqFYOAI37t4UF7Nim7u9VD2gSpmdAiOSqXtUDWSQTB0G87glqV8Tw0a/yZ8Qh1/WkfRnumHY8LTwMxI/m5KmW7B+PpKuBoygZnVo+6RG8k+SoW62Oa2u1swC6SMjgZqJ5ucO4FL/mn1ioBkHYGydYAGEgcOsUOspOK2CmOkim8jSTLwTlMmMJU+oyj5kzqGdZhDaYdQB0AkACfMqld949BTdGVOpTe0jUMdkGvaN0kwRvkcEy2VialeTMWcAd4aqFrdFmHwn9TVHctcajsvWzO7m8S+f/AClVr0d9SoZan5FTXh/6dT+MfqKr30fqdnHMfpQ/4H7/ACdfxIstnHZ+lOv3/SUR8Pom7RD2Fn7v0p+0I+rUO0eij/ALt7jrafqA+Eeqfs8Yo/1FMvD/AEP9LU65HRQHa5C7CPwv3BWzH2jvhd6pm0jYtAj8I9U7Zn33n8p9U3aHO0Dsb6oXRjfmHbV7ru5CLvE1D2onadHdyGXcPaH4kS7EQ8LPo9qlahJvmnjNMGXN1VypbWhmIEDhO8LY5J9DmcWXmqQLP0dpKRqFpdAjKePanWTayzuLsVWmzDrLgCSeCr5JhxZoguKrUbfScJbUYQeDgn1rQ3C44m5AnUcFAUeWXha3VHl7zLj/ACBwCsXTYjXqCm0gOMwTpkJKFV3gHMonsvb207VTqVCGUmtqOLnZDJpGu/sV0tRFgrkbyx2noK1ZlQ9SnZ6VQmdOtVB8gPBZi9dqjaKrxZiWswtaX6EjMnDw1iVnr7v+reFSsaANKjUYykZ1eGF7hnuzd5qhcjXU6nRuMkCIHHUDmssKbaNcrSNrcVLC14ByEHv/AIESslnEAc/RZ5tSpRaajmy0jCWNjKYhxJ1P7rT2AS2YOqJAija6UPUNUEU3uJOU7zw5q3agcZBUd4tiznmEr6ErqBLLVIqTqS1ongdSe/5INtbVDbG4mT1xHIzqitn+07h6IBt0fqY5vSpFkdyQCNYvtLp3Bg/Qgt62p7Kj8LiMQwmMsiSY80Vof6mp8TB5j9lWtFxOqYqgrU5dLog+Gu5WwcVdk5k9UWLYfaWn/aaPJqp2xwFmz3t/5NU1Uum04oLujaCRpOSr3jPQa5Bonn1kq6luTwl683fUKXxD1Kgv0xZrOP57qnvam76FRGF0yMgDzVe/2HobOADkM8j+FDT/AKAmr+Rdp/sqA/nup20x9jQ7R+lR7VHqUuQPoE7ab7KnyE+SUF2H3kfqYH5WqS5/sAfiTLa8fRmiRIaDE55DgpdnWzZ2iCZlSuwr8PyCtmmQ+oODR6pm0A9s3mW+ARjZ+4a4fUc5uEOyE8idyftBdlFkVa1WSzRjSJJQlohzSlZXttobOGczuVG7z1/6kFoWs1K2I88uCMXZ7/eokTjdwZ6NdLGhvvdZxMkGS48iq197THCA90CmSMjqY90kKp0ZoCm+gOkc/qsDyBJO/XIAArAX1bHuqvL3NJknqHqydYhJ+nLjT/6Y4tXoO3ltO6tTc1sscBEt3xuPARwQa6W0y/2pMRn2/NU6dN7SWmWkCYdIOY4KJtcNJgwRkCEz2qLsVRnyZ6OLdTp02HMNMBoznlkiFKuCC4EkCd5zhYi4HtqvaKrnPGHhk05gEnwWtslie2m8ucwNa10NAIOmU8VR0kkd2H1EJwbaVUUalpL3EnnA4ZK62vVtbhSqn2VnBbTaBAOLVxO85Qg9jBccv7DtKMOrilgJfAx9Y7iIOWe5dL6iLePR5nA0p7C9iayk4UmtIBDncQIIkZ6ahUbTbsFoxUwHOLBhnQvccDAeAkiVQtdarUrUujkDC44o1DsOXbkFHtPVZZPawSXPBgZCKbw+e/CAsWFVI25V9pr7RdcsIdWqmodX4oEzup+7HKForgtrn04fGNjix0ZAlpiQNwIgxzQKzguqMk/e0/8Arb8yjGzzcq0769TyIHyV+QogT1yH1OzVQX4YodykdThzoVW/H+wzSMYAUqo6UDedO4ArP7cP+q0xxqIqx/t2RnDXfpagu2p9hZxxqFFaGx+NAeyn6xV/3G+TlVs4Bs1R2/pAAeRiQrV3NLq9SBJNT0JKs3ZdDnWU4jE1m/JFGhyS6lC1nrWv+kear2ppNB3Y0eLlp6l2sb9LOplozz3yhl9kNs9QAQC+nHYDJTJbKZ5U1SNPYW0ywSDIA7+KJWGm2HFo379yz4e4Ma2Mpyd3ZiUXumocNQHUZ+IXTnuNo5NccnFmQ2xsRc1z2MPvEuI0jj5IS6r9Iove+q1lNkACOsTG5WNqb8qVGikXBrAcJwiCY0krO12tY3KNROc+S53HuzoPK00l2Cmzdqo4nOtDC8gAN4QtBV2rDBho02U2+PkFjG21mgl3ZkE01H7mgeaNCXIPWy/a1TV7j2ZBAL0JIk6zxlc6k8+84jyTHUWgaz3ypshL1IbsPX7lq7msctL50Oiyt3j2i3V1WYtpQd5lVPqaYuoAO7mPe0ioXBoyxlzsIHONRu707aC7WCm2vjYwuPVpNzdh/GeHJV7Pe1SlSwtacJgEuzBLdO4SfFUb+t/T1nVIAGTRGQgBTzvRQo7sfeN7GoXEAdY+8fejTPcqRB1AyGRTAAQdTHhqpvpJAImYyy380j9C6CT8TNHsZejaPSYmYi4R2DeY4BaantDTqMILXgOlrYEk/tu14rztluLQ1zCQ/MOcOeg8FduCu59opNxGC4Ax+YgKt4rnyNEfqOMOHoayyPBcGe4Jy4cif3Vt1BtUsY46PDvDcVnbsq4nkScqmDPXJ2HPwRyyV8Lg7gR810HuD9jmx1JNeZq6NMMwTuHoBuWX/wAQLHUrimxmEBocDJzLsvl6q3arwJiMsgZ39Zrwf0hWKTJqunOA7xwR8lix3yNuSNRtmiu4Evp4hDpMgbiGsBEq9spWHR1cRE/Sa3HdUIHkFVsRBrNHOp+poQiwXu6kS1rZDqloeZJH/uHAeEeavmm3SM0WkrZssYLiGnchm2NoFKzjFpMIXS2ge0klgM/mP7Kpet4fS2upvGFrcLvenUkHdyUPHJbZKmnpFNjprzuDHeYB+SivizNfTspd/wDJPdMp1O0UxUJLiZnJueREIXeVSs5waAGsAhs6gbsktpdRkm3oWhUaysXxljd38PUqJt64KPR5e9i75n5JtO6599xPLcrRs9NmuEeCh5F2LVhfcovtj3SQ0kuzM5CeaFX4yoKYL4guGQWgq3rRbMEGMyG5oDft7tq0hhbliBz5HSEscjckNLElFm+va1U208BGUbt2Wqo7NsjE4GWkADxKoWW8cbsTqFQjy5ao068WNbJGHlI+S3rKkmjBkxbXG35nl99WcmrVBdIDzA70Fsg60HMrcWq6adQVHvxy5xLSPd8eKxlJs1WD80eaytpvRak11J7Jd1TFIbPYCUYo3LXf9x0c4aEWvW96tN5YwgCMsgChlstjzTBL3ZzvKXkNxXce3Z1333029pkpKtx0iCOnxOAmGgBVbHWd0bnHMgjXNEbBZoa5xGElviCocmTxQJ2eo0sdQVDmzQkx2rQVb3pgQCT2LGUXe2flvKtG3ToPJSyY1WwVjOmZy8l1N8fKdFG3tTmDiclBBaZSwtDpEk6cAP8AtRE+8fTTNIaboLsLsI3wYBOmaWlaiGubAOLedR2KESPp0nmA0Ekozsla6dnrh9dr+oZAaMw5pBac0Is1ucwZRkIHKd/artW9C6k4kgufDSYzgZ694SvlZbFQ49dhu4qnTVsRGE1a2IgbsT5PqvWWf4fUjJ6V8BuLIt0GY3LzPYK78ZounWqxveXD917uwBraoBLg2k7PumPEea0ylSr0M8I279TxfCTEAklgy/pd/wDpHDReKjgGnrFx7sRA8igb78wgCm0NERO/KAM+xXtnL+DWvc+XOcRGRnKf3VGLUrNOZ3GjX3bZHdMHOOXWEfE4Eeiy9Zji2m5paPticXB1oeZ8lprjvgVDBYQ4u6s8AJJ9VjTT6SzUD1s6UkDeH1H4lohvIjHPUGK978OLHTw8ZyVvZ+zir0jqhBENAgxObkAfc1KD0bqrGu3DMDjAOiL3HTDKjWy6A3fr3q7LG47KscqloM2mnTpxDcuQ4LM39f3tYYyYAzKP3pUDmtAMkGe3islezB0wj8HzWOUKRrxz+74Bdqvaua2DFDZjIQmW1pLGYnE9qjqj255OKuW1ns6Z4kR4KmtGm9ojpMANT4Y8kPtDfZDt+aI4x7XkFQtB9i34h6poLYs39v7GytNq6r2ucTlkJQ9ryHOA0LgCpLfBLssxE9irF/tDzeEyiZ2wy6k8US4jqGQOULziy/bM/wBz5r0M2t5puaTIAy7F51Y/tmf7nzTRFNNf0GsR4KpaoFNnxFa6vs+17sbnaqpYLqplmeYDiB4paHM/SpswuDSYMa7lYoOdOemGAjFmsFPpKjYyGH5p1506bKbiIEIoDz2l9s7tKt0eqM1QqDrOI3mU0kp3GyFkS00QJzU+uBmWiGk5DluTWgEBIiS19NcWOYXSHODvAR+3gqTgpg3rd6fa7K5hOIc929AEGHLvV2ysJBAAiBin1Ul3WdrzB5eZzRu2BlEPwNBa8b9eqT+6kA9s6/o+hLYBDwW9rc5haS+9tLXTaWB1MU6jS2MPWzEOMzz4LC3ZbC4OzzYMo3YmnNMq1C7NxJgLRDFz6mfLneNUjn2gNBdAA/miksVse9rXN6skg9zhHkVnbfbC8/lGgR642xSZzk/+SlwgnoWEpvcjU/4fuc61OLnF2Fr9e5EbnuGtWsVjfTeGj6O0HjMuPh1lU2GbD7Q7hTefL+yP7KMtAsFlDS2Ohb4QqW3F2i9JSVMBnZi059dqrVnPsjmurDEXtcGkHeOPiit92G21MmBgg64yJyWPv02ik5jK7Q44Zb1sWW/sTfqtr7mR+mk9IuVL7J+7l8+IQ+taD0jXcGfNB7NeuN2EU85jVXjOMhwwnDEaxnxCWco9B4J3foVLJSxVnAn3pPlKs1xFKmPzD0Vdj8Fbsy8VZtbgWU44j0VHY0Vtf72GBn2nOFStLIos4YgPNE2VWjHImYA5GENtv2Dc9XCR3qyO2VyVL9jUWqjqZbnG8KtUpNxYukb70q1RsNI2cuIlwaTnxzg+SzdC3tc4NAzcck6UfMpfLyDItrHAta6YkSFlrss7HOLnOLS18iBIOaJWG73NfUcTof56oddluazEC2SXHPvRCmRK0tGxftG2Bk490Ie6+YENpnWdeKhqtw4R+I/JC6ttwPcCJgoqHmFz8glUvioJIa1s6nXRA7ZeL3yCcuATbRaS7kOCrFNxS6Fbm31GpCnFNKAP/9k="/>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en-US" dirty="0">
              <a:solidFill>
                <a:srgbClr val="000000"/>
              </a:solidFill>
              <a:latin typeface="Arial" charset="0"/>
            </a:endParaRPr>
          </a:p>
        </p:txBody>
      </p:sp>
      <p:sp>
        <p:nvSpPr>
          <p:cNvPr id="59398" name="AutoShape 6" descr="data:image/jpeg;base64,/9j/4AAQSkZJRgABAQAAAQABAAD/2wCEAAkGBxQTEhQUExQVFRUUFx0VGBgXGBUWGBgYFhgcGBUXGBUYHCggGBolHBgYITEhJSkrLi4uFx8zODMsNygtLiwBCgoKDg0OGxAQGywkICQrLCwsLCwsLCwsLywsLCwsLCwsLCwsLCwsLCwsLCwsLCwsLCwsLCwsLCwsLCwsLCwsLP/AABEIAJ8A8AMBIgACEQEDEQH/xAAcAAABBQEBAQAAAAAAAAAAAAAFAQIDBAYABwj/xABDEAABAwEFBAcECQIGAQUAAAABAAIRAwQFEiExBkFRYRMicYGRobEjMnLBFCQzQlJistHwguEHFTRzwvGiNURTg9L/xAAaAQACAwEBAAAAAAAAAAAAAAAAAgEDBAUG/8QALBEAAgICAQIFAwMFAAAAAAAAAAECEQMhEjFBMlFhcYEEIkITkcGhsdHw8f/aAAwDAQACEQMRAD8A37QpWhI0KVoXTRzzmhPAXAJ4CGwOATgEoCeAkbAQBOATgE4NStkDQE6E4BOhJYDISwnwlwqLIGQuhPhLCiwGQuhPhdCLAZCSFJCSEWBHCiqVgDE5xPcqF/X4yztMkF24cO1YujfJl9aqSTUhrWDLFhk5ncM0s8ijo0YsEpLk+htLXfVGmwvc7IcN54DisFfV7VLS6D1WD7voXfsq1rtjnnpKhAA0jRo/IP8AkhlptJPVaIaNRoSD94H56lY8mdy12NmPDGO62darWBLW6aOO/ll/xCTo+lpQc3U9+9zSn2S7nPOW4ZH8TSQO5aGhd7KQzjImJ3AqtRci2UkgZs/ZRhLtSrtttobpmf5oPmh9O1mDTaIwnPcM9O0poZrxWnDibRTOW9la0Pc49b+dqrV3BokwAm3heLWkhvWcMuQ7UD2irODKBdMlxkabtFo+2C0Qk5Msi2Y3EAdXPtK9QuSs11JhBywgZ5aDNeZ2dgA4EjT+ao7ZatR9B4aWtpnquyMgEZmearkrBuj1RoUjQkaFI0Lec84BPaFwCkASNgcAngLmhSAKtsBoangJQE4BK2QJCWEsJwCWwGgJYSwlUWA2EsJVyAoSF0JUrWSRyM+ShsmMbdDIWY2m2qZQ6lPrVDlluTNrdsKbMVKiZcQZePuwN0eq8nsNuyeanvNyOcEmCQ2fujLVU5M1aXU34Po7fKfQK2i0Oe+XuBdO/NrJOv5nclXsttbV9loRNQFxzOTSQeJJQm8LcXuIZADZjgNQPGApLDd2msnSPeJziOBgxKzNnQ4WvII4nvdB13DcRwjjG/cjN13Ro47iCOwySP7qSyXeWOpmpAdmSNdNAr9esTkMmp4Ym3syznXQ41W0xhaJyj5qm55cZd2wnvAaCTkN5PzKCXhfQFGq+n9wDM8zuWyONRWyi23olhrS9zjm6XkchyQenbX1nNLeqwnx5T8lLZ2TRq1ZLi6mc+7zQvZq0BuClMv35SB+Wdym6pLoPxu2Q0q8WquXEBodqcs4yAK7aKplSIGYmBrmYhVrTRx2lzMOKXHC2Ykk5kngAFNtXDAxg/Ce7DCr5aZZW0Lc9Ew44y7dvid8HejFkvg2bEGkODsjIlp5gayqTawFKmMOEFsNA7JzKDVdeKRy+1ErHyZ9INCkaEjQpGhdFs5QrQpAEjQntCrbIFaFIAkATwFW2BwCUBKAlS2B0Lkq5QTQi5KuQAi5Km1agaC5xDWgSSSAABqSToEAJUqBoJJgDUrAbVbWF5NKgYGjndvZqeSu35tDTtdAsstR4xmC8NEFoyMBwznce9edW62ChNNudQAtxDRpOXVz1163YqMuTsjd9LhTfKS9ietXZQzcJdEwc4j8Z3mY6ug8kEvMF72OZm2pAOUHENdNMjPeus9ndUdjdkAcWejSTJ7TyWhstwucxpMsY1wInJzpgOMbhhGSz03pHRbUdyKNzXM55AaASNSfdbMTPE5aLVWWzso+51nn3nn0HBPdUDWhjBhYNw+aaaZ6oIjFpK0wxqPUyzyOXsV7bSc/ABmcQJnh95RXneLKLHO1wkNgHQuyElVdpbWaVGo5jp6hc1zd8OaD2ILelFpsORw43Mc47xv9FatXRVx5V5C7RWiqbK5zveNRsAbs9El6Bv0N40nCHRGWeem9R3lbS6xBwaWw8BodwAycDl2qu+i2nYHGMqjgczm7cHcpQ5b+B1HXyVqNvqYMMMDHjCB95rYyn+6s7K0YDnl2hIaN7j95xPon0qo+gGGx1SSd5cdSodkmDBUJ/EPRVcnodrTB1iquNsMGM3N7plO2v+0pjg13yTbjE2on8zinbYEdIOIaY8c1HmT+SCjqANGn+VsjwQitVA5lH6g9i34fksyaeKo6cwP5ool4UTi7n0o0KVoTGhSNC6LZyB7QpGhNapGhVtkDgE4BcAnKtsBEq5coJOXLlyAOXJVyAEXnN4XrUtRqB7i2kMjSgQYJMuO9pygcivR1gtrLG5tolrQG1BMjiBn3qrK2o6L8FctgqrVjqsHI+IieA5ILe90Bz6Za0l75mNXHKOQAzz5o/ZLISIGQGpOf/ZyV2uwMYMOROpOv9lnhDkbFPi7QHsV1tpQXw540aPdZ+55q1aKhOuZTKrwIl0OPujjGvYnU6jXOIEnDq2NeYO4bjK0xSjpCynbtjXtgYjEDMjfG4xwnJU6YqEP6wcXN6wM+zdBPcYJCitdeiKjukqsBwnCMbQDAENzOspGVeiszo61SoxzjEnPMuMjX3ghvZXuRWvwM+gOcwEh5nPUw4ZdmSztsaf8ALy5xc7FVBGLQ5fdH4ZRO+ax/y4OkZkNAG4AxCE3i4/QKQJJ67R3CVF/2LoLXyPvSuPoFOJOJ4JJ3kzPcoLwn6BTkzJb6qS9mxYqA5tPgCUl6mLHR7vOUvl7Fi/kmj6hGkg+ZTdl/sn/FHgEloBF3j4fmn7Mn2LubihdhX0fuCdnDitI5YvVdth9s34Pmm7NH25PJ3qk2pM1x8HzQujG/NGhtJ9kOTVnqfvv7Ucr+67sCCUB13dqJdERi6H0i0KVqjapWrczkj2hStUbVIAq2A8JVwSpAOQm/r4FBsDOo7QcPzFOv6+G2dm4vd7rfmeSwFW0Oe4ueZJ1JUxVgbqwVXFjCS6YB15K20mZxO8VVsLeoz4R6K0AqzQSNe7LPxCcKrs9PD+6BXrUFTqseRgkOLTEEjTmQoLNa3wDiO7eiw4mm6UiJ8h/dC9obK2qxrsw5hnuPvDVXqFYOAI37t4UF7Nim7u9VD2gSpmdAiOSqXtUDWSQTB0G87glqV8Tw0a/yZ8Qh1/WkfRnumHY8LTwMxI/m5KmW7B+PpKuBoygZnVo+6RG8k+SoW62Oa2u1swC6SMjgZqJ5ucO4FL/mn1ioBkHYGydYAGEgcOsUOspOK2CmOkim8jSTLwTlMmMJU+oyj5kzqGdZhDaYdQB0AkACfMqld949BTdGVOpTe0jUMdkGvaN0kwRvkcEy2VialeTMWcAd4aqFrdFmHwn9TVHctcajsvWzO7m8S+f/AClVr0d9SoZan5FTXh/6dT+MfqKr30fqdnHMfpQ/4H7/ACdfxIstnHZ+lOv3/SUR8Pom7RD2Fn7v0p+0I+rUO0eij/ALt7jrafqA+Eeqfs8Yo/1FMvD/AEP9LU65HRQHa5C7CPwv3BWzH2jvhd6pm0jYtAj8I9U7Zn33n8p9U3aHO0Dsb6oXRjfmHbV7ru5CLvE1D2onadHdyGXcPaH4kS7EQ8LPo9qlahJvmnjNMGXN1VypbWhmIEDhO8LY5J9DmcWXmqQLP0dpKRqFpdAjKePanWTayzuLsVWmzDrLgCSeCr5JhxZoguKrUbfScJbUYQeDgn1rQ3C44m5AnUcFAUeWXha3VHl7zLj/ACBwCsXTYjXqCm0gOMwTpkJKFV3gHMonsvb207VTqVCGUmtqOLnZDJpGu/sV0tRFgrkbyx2noK1ZlQ9SnZ6VQmdOtVB8gPBZi9dqjaKrxZiWswtaX6EjMnDw1iVnr7v+reFSsaANKjUYykZ1eGF7hnuzd5qhcjXU6nRuMkCIHHUDmssKbaNcrSNrcVLC14ByEHv/AIESslnEAc/RZ5tSpRaajmy0jCWNjKYhxJ1P7rT2AS2YOqJAija6UPUNUEU3uJOU7zw5q3agcZBUd4tiznmEr6ErqBLLVIqTqS1ongdSe/5INtbVDbG4mT1xHIzqitn+07h6IBt0fqY5vSpFkdyQCNYvtLp3Bg/Qgt62p7Kj8LiMQwmMsiSY80Vof6mp8TB5j9lWtFxOqYqgrU5dLog+Gu5WwcVdk5k9UWLYfaWn/aaPJqp2xwFmz3t/5NU1Uum04oLujaCRpOSr3jPQa5Bonn1kq6luTwl683fUKXxD1Kgv0xZrOP57qnvam76FRGF0yMgDzVe/2HobOADkM8j+FDT/AKAmr+Rdp/sqA/nup20x9jQ7R+lR7VHqUuQPoE7ab7KnyE+SUF2H3kfqYH5WqS5/sAfiTLa8fRmiRIaDE55DgpdnWzZ2iCZlSuwr8PyCtmmQ+oODR6pm0A9s3mW+ARjZ+4a4fUc5uEOyE8idyftBdlFkVa1WSzRjSJJQlohzSlZXttobOGczuVG7z1/6kFoWs1K2I88uCMXZ7/eokTjdwZ6NdLGhvvdZxMkGS48iq197THCA90CmSMjqY90kKp0ZoCm+gOkc/qsDyBJO/XIAArAX1bHuqvL3NJknqHqydYhJ+nLjT/6Y4tXoO3ltO6tTc1sscBEt3xuPARwQa6W0y/2pMRn2/NU6dN7SWmWkCYdIOY4KJtcNJgwRkCEz2qLsVRnyZ6OLdTp02HMNMBoznlkiFKuCC4EkCd5zhYi4HtqvaKrnPGHhk05gEnwWtslie2m8ucwNa10NAIOmU8VR0kkd2H1EJwbaVUUalpL3EnnA4ZK62vVtbhSqn2VnBbTaBAOLVxO85Qg9jBccv7DtKMOrilgJfAx9Y7iIOWe5dL6iLePR5nA0p7C9iayk4UmtIBDncQIIkZ6ahUbTbsFoxUwHOLBhnQvccDAeAkiVQtdarUrUujkDC44o1DsOXbkFHtPVZZPawSXPBgZCKbw+e/CAsWFVI25V9pr7RdcsIdWqmodX4oEzup+7HKForgtrn04fGNjix0ZAlpiQNwIgxzQKzguqMk/e0/8Arb8yjGzzcq0769TyIHyV+QogT1yH1OzVQX4YodykdThzoVW/H+wzSMYAUqo6UDedO4ArP7cP+q0xxqIqx/t2RnDXfpagu2p9hZxxqFFaGx+NAeyn6xV/3G+TlVs4Bs1R2/pAAeRiQrV3NLq9SBJNT0JKs3ZdDnWU4jE1m/JFGhyS6lC1nrWv+kear2ppNB3Y0eLlp6l2sb9LOplozz3yhl9kNs9QAQC+nHYDJTJbKZ5U1SNPYW0ywSDIA7+KJWGm2HFo379yz4e4Ma2Mpyd3ZiUXumocNQHUZ+IXTnuNo5NccnFmQ2xsRc1z2MPvEuI0jj5IS6r9Iove+q1lNkACOsTG5WNqb8qVGikXBrAcJwiCY0krO12tY3KNROc+S53HuzoPK00l2Cmzdqo4nOtDC8gAN4QtBV2rDBho02U2+PkFjG21mgl3ZkE01H7mgeaNCXIPWy/a1TV7j2ZBAL0JIk6zxlc6k8+84jyTHUWgaz3ypshL1IbsPX7lq7msctL50Oiyt3j2i3V1WYtpQd5lVPqaYuoAO7mPe0ioXBoyxlzsIHONRu707aC7WCm2vjYwuPVpNzdh/GeHJV7Pe1SlSwtacJgEuzBLdO4SfFUb+t/T1nVIAGTRGQgBTzvRQo7sfeN7GoXEAdY+8fejTPcqRB1AyGRTAAQdTHhqpvpJAImYyy380j9C6CT8TNHsZejaPSYmYi4R2DeY4BaantDTqMILXgOlrYEk/tu14rztluLQ1zCQ/MOcOeg8FduCu59opNxGC4Ax+YgKt4rnyNEfqOMOHoayyPBcGe4Jy4cif3Vt1BtUsY46PDvDcVnbsq4nkScqmDPXJ2HPwRyyV8Lg7gR810HuD9jmx1JNeZq6NMMwTuHoBuWX/wAQLHUrimxmEBocDJzLsvl6q3arwJiMsgZ39Zrwf0hWKTJqunOA7xwR8lix3yNuSNRtmiu4Evp4hDpMgbiGsBEq9spWHR1cRE/Sa3HdUIHkFVsRBrNHOp+poQiwXu6kS1rZDqloeZJH/uHAeEeavmm3SM0WkrZssYLiGnchm2NoFKzjFpMIXS2ge0klgM/mP7Kpet4fS2upvGFrcLvenUkHdyUPHJbZKmnpFNjprzuDHeYB+SivizNfTspd/wDJPdMp1O0UxUJLiZnJueREIXeVSs5waAGsAhs6gbsktpdRkm3oWhUaysXxljd38PUqJt64KPR5e9i75n5JtO6599xPLcrRs9NmuEeCh5F2LVhfcovtj3SQ0kuzM5CeaFX4yoKYL4guGQWgq3rRbMEGMyG5oDft7tq0hhbliBz5HSEscjckNLElFm+va1U208BGUbt2Wqo7NsjE4GWkADxKoWW8cbsTqFQjy5ao068WNbJGHlI+S3rKkmjBkxbXG35nl99WcmrVBdIDzA70Fsg60HMrcWq6adQVHvxy5xLSPd8eKxlJs1WD80eaytpvRak11J7Jd1TFIbPYCUYo3LXf9x0c4aEWvW96tN5YwgCMsgChlstjzTBL3ZzvKXkNxXce3Z1333029pkpKtx0iCOnxOAmGgBVbHWd0bnHMgjXNEbBZoa5xGElviCocmTxQJ2eo0sdQVDmzQkx2rQVb3pgQCT2LGUXe2flvKtG3ToPJSyY1WwVjOmZy8l1N8fKdFG3tTmDiclBBaZSwtDpEk6cAP8AtRE+8fTTNIaboLsLsI3wYBOmaWlaiGubAOLedR2KESPp0nmA0Ekozsla6dnrh9dr+oZAaMw5pBac0Is1ucwZRkIHKd/artW9C6k4kgufDSYzgZ694SvlZbFQ49dhu4qnTVsRGE1a2IgbsT5PqvWWf4fUjJ6V8BuLIt0GY3LzPYK78ZounWqxveXD917uwBraoBLg2k7PumPEea0ylSr0M8I279TxfCTEAklgy/pd/wDpHDReKjgGnrFx7sRA8igb78wgCm0NERO/KAM+xXtnL+DWvc+XOcRGRnKf3VGLUrNOZ3GjX3bZHdMHOOXWEfE4Eeiy9Zji2m5paPticXB1oeZ8lprjvgVDBYQ4u6s8AJJ9VjTT6SzUD1s6UkDeH1H4lohvIjHPUGK978OLHTw8ZyVvZ+zir0jqhBENAgxObkAfc1KD0bqrGu3DMDjAOiL3HTDKjWy6A3fr3q7LG47KscqloM2mnTpxDcuQ4LM39f3tYYyYAzKP3pUDmtAMkGe3islezB0wj8HzWOUKRrxz+74Bdqvaua2DFDZjIQmW1pLGYnE9qjqj255OKuW1ns6Z4kR4KmtGm9ojpMANT4Y8kPtDfZDt+aI4x7XkFQtB9i34h6poLYs39v7GytNq6r2ucTlkJQ9ryHOA0LgCpLfBLssxE9irF/tDzeEyiZ2wy6k8US4jqGQOULziy/bM/wBz5r0M2t5puaTIAy7F51Y/tmf7nzTRFNNf0GsR4KpaoFNnxFa6vs+17sbnaqpYLqplmeYDiB4paHM/SpswuDSYMa7lYoOdOemGAjFmsFPpKjYyGH5p1506bKbiIEIoDz2l9s7tKt0eqM1QqDrOI3mU0kp3GyFkS00QJzU+uBmWiGk5DluTWgEBIiS19NcWOYXSHODvAR+3gqTgpg3rd6fa7K5hOIc929AEGHLvV2ysJBAAiBin1Ul3WdrzB5eZzRu2BlEPwNBa8b9eqT+6kA9s6/o+hLYBDwW9rc5haS+9tLXTaWB1MU6jS2MPWzEOMzz4LC3ZbC4OzzYMo3YmnNMq1C7NxJgLRDFz6mfLneNUjn2gNBdAA/miksVse9rXN6skg9zhHkVnbfbC8/lGgR642xSZzk/+SlwgnoWEpvcjU/4fuc61OLnF2Fr9e5EbnuGtWsVjfTeGj6O0HjMuPh1lU2GbD7Q7hTefL+yP7KMtAsFlDS2Ohb4QqW3F2i9JSVMBnZi059dqrVnPsjmurDEXtcGkHeOPiit92G21MmBgg64yJyWPv02ik5jK7Q44Zb1sWW/sTfqtr7mR+mk9IuVL7J+7l8+IQ+taD0jXcGfNB7NeuN2EU85jVXjOMhwwnDEaxnxCWco9B4J3foVLJSxVnAn3pPlKs1xFKmPzD0Vdj8Fbsy8VZtbgWU44j0VHY0Vtf72GBn2nOFStLIos4YgPNE2VWjHImYA5GENtv2Dc9XCR3qyO2VyVL9jUWqjqZbnG8KtUpNxYukb70q1RsNI2cuIlwaTnxzg+SzdC3tc4NAzcck6UfMpfLyDItrHAta6YkSFlrss7HOLnOLS18iBIOaJWG73NfUcTof56oddluazEC2SXHPvRCmRK0tGxftG2Bk490Ie6+YENpnWdeKhqtw4R+I/JC6ttwPcCJgoqHmFz8glUvioJIa1s6nXRA7ZeL3yCcuATbRaS7kOCrFNxS6Fbm31GpCnFNKAP/9k="/>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en-US" dirty="0">
              <a:solidFill>
                <a:srgbClr val="000000"/>
              </a:solidFill>
              <a:latin typeface="Arial" charset="0"/>
            </a:endParaRPr>
          </a:p>
        </p:txBody>
      </p:sp>
      <p:sp>
        <p:nvSpPr>
          <p:cNvPr id="59400" name="AutoShape 8" descr="data:image/jpeg;base64,/9j/4AAQSkZJRgABAQAAAQABAAD/2wCEAAkGBxQTEhQUExQVFRUUFx0VGBgXGBUWGBgYFhgcGBUXGBUYHCggGBolHBgYITEhJSkrLi4uFx8zODMsNygtLiwBCgoKDg0OGxAQGywkICQrLCwsLCwsLCwsLywsLCwsLCwsLCwsLCwsLCwsLCwsLCwsLCwsLCwsLCwsLCwsLCwsLP/AABEIAJ8A8AMBIgACEQEDEQH/xAAcAAABBQEBAQAAAAAAAAAAAAAFAQIDBAYABwj/xABDEAABAwEFBAcECQIGAQUAAAABAAIRAwQFEiExBkFRYRMicYGRobEjMnLBFCQzQlJistHwguEHFTRzwvGiNURTg9L/xAAaAQACAwEBAAAAAAAAAAAAAAAAAgEDBAUG/8QALBEAAgICAQIFAwMFAAAAAAAAAAECEQMhEjFBMlFhcYEEIkITkcGhsdHw8f/aAAwDAQACEQMRAD8A37QpWhI0KVoXTRzzmhPAXAJ4CGwOATgEoCeAkbAQBOATgE4NStkDQE6E4BOhJYDISwnwlwqLIGQuhPhLCiwGQuhPhdCLAZCSFJCSEWBHCiqVgDE5xPcqF/X4yztMkF24cO1YujfJl9aqSTUhrWDLFhk5ncM0s8ijo0YsEpLk+htLXfVGmwvc7IcN54DisFfV7VLS6D1WD7voXfsq1rtjnnpKhAA0jRo/IP8AkhlptJPVaIaNRoSD94H56lY8mdy12NmPDGO62darWBLW6aOO/ll/xCTo+lpQc3U9+9zSn2S7nPOW4ZH8TSQO5aGhd7KQzjImJ3AqtRci2UkgZs/ZRhLtSrtttobpmf5oPmh9O1mDTaIwnPcM9O0poZrxWnDibRTOW9la0Pc49b+dqrV3BokwAm3heLWkhvWcMuQ7UD2irODKBdMlxkabtFo+2C0Qk5Msi2Y3EAdXPtK9QuSs11JhBywgZ5aDNeZ2dgA4EjT+ao7ZatR9B4aWtpnquyMgEZmearkrBuj1RoUjQkaFI0Lec84BPaFwCkASNgcAngLmhSAKtsBoangJQE4BK2QJCWEsJwCWwGgJYSwlUWA2EsJVyAoSF0JUrWSRyM+ShsmMbdDIWY2m2qZQ6lPrVDlluTNrdsKbMVKiZcQZePuwN0eq8nsNuyeanvNyOcEmCQ2fujLVU5M1aXU34Po7fKfQK2i0Oe+XuBdO/NrJOv5nclXsttbV9loRNQFxzOTSQeJJQm8LcXuIZADZjgNQPGApLDd2msnSPeJziOBgxKzNnQ4WvII4nvdB13DcRwjjG/cjN13Ro47iCOwySP7qSyXeWOpmpAdmSNdNAr9esTkMmp4Ym3syznXQ41W0xhaJyj5qm55cZd2wnvAaCTkN5PzKCXhfQFGq+n9wDM8zuWyONRWyi23olhrS9zjm6XkchyQenbX1nNLeqwnx5T8lLZ2TRq1ZLi6mc+7zQvZq0BuClMv35SB+Wdym6pLoPxu2Q0q8WquXEBodqcs4yAK7aKplSIGYmBrmYhVrTRx2lzMOKXHC2Ykk5kngAFNtXDAxg/Ce7DCr5aZZW0Lc9Ew44y7dvid8HejFkvg2bEGkODsjIlp5gayqTawFKmMOEFsNA7JzKDVdeKRy+1ErHyZ9INCkaEjQpGhdFs5QrQpAEjQntCrbIFaFIAkATwFW2BwCUBKAlS2B0Lkq5QTQi5KuQAi5Km1agaC5xDWgSSSAABqSToEAJUqBoJJgDUrAbVbWF5NKgYGjndvZqeSu35tDTtdAsstR4xmC8NEFoyMBwznce9edW62ChNNudQAtxDRpOXVz1163YqMuTsjd9LhTfKS9ietXZQzcJdEwc4j8Z3mY6ug8kEvMF72OZm2pAOUHENdNMjPeus9ndUdjdkAcWejSTJ7TyWhstwucxpMsY1wInJzpgOMbhhGSz03pHRbUdyKNzXM55AaASNSfdbMTPE5aLVWWzso+51nn3nn0HBPdUDWhjBhYNw+aaaZ6oIjFpK0wxqPUyzyOXsV7bSc/ABmcQJnh95RXneLKLHO1wkNgHQuyElVdpbWaVGo5jp6hc1zd8OaD2ILelFpsORw43Mc47xv9FatXRVx5V5C7RWiqbK5zveNRsAbs9El6Bv0N40nCHRGWeem9R3lbS6xBwaWw8BodwAycDl2qu+i2nYHGMqjgczm7cHcpQ5b+B1HXyVqNvqYMMMDHjCB95rYyn+6s7K0YDnl2hIaN7j95xPon0qo+gGGx1SSd5cdSodkmDBUJ/EPRVcnodrTB1iquNsMGM3N7plO2v+0pjg13yTbjE2on8zinbYEdIOIaY8c1HmT+SCjqANGn+VsjwQitVA5lH6g9i34fksyaeKo6cwP5ool4UTi7n0o0KVoTGhSNC6LZyB7QpGhNapGhVtkDgE4BcAnKtsBEq5coJOXLlyAOXJVyAEXnN4XrUtRqB7i2kMjSgQYJMuO9pygcivR1gtrLG5tolrQG1BMjiBn3qrK2o6L8FctgqrVjqsHI+IieA5ILe90Bz6Za0l75mNXHKOQAzz5o/ZLISIGQGpOf/ZyV2uwMYMOROpOv9lnhDkbFPi7QHsV1tpQXw540aPdZ+55q1aKhOuZTKrwIl0OPujjGvYnU6jXOIEnDq2NeYO4bjK0xSjpCynbtjXtgYjEDMjfG4xwnJU6YqEP6wcXN6wM+zdBPcYJCitdeiKjukqsBwnCMbQDAENzOspGVeiszo61SoxzjEnPMuMjX3ghvZXuRWvwM+gOcwEh5nPUw4ZdmSztsaf8ALy5xc7FVBGLQ5fdH4ZRO+ax/y4OkZkNAG4AxCE3i4/QKQJJ67R3CVF/2LoLXyPvSuPoFOJOJ4JJ3kzPcoLwn6BTkzJb6qS9mxYqA5tPgCUl6mLHR7vOUvl7Fi/kmj6hGkg+ZTdl/sn/FHgEloBF3j4fmn7Mn2LubihdhX0fuCdnDitI5YvVdth9s34Pmm7NH25PJ3qk2pM1x8HzQujG/NGhtJ9kOTVnqfvv7Ucr+67sCCUB13dqJdERi6H0i0KVqjapWrczkj2hStUbVIAq2A8JVwSpAOQm/r4FBsDOo7QcPzFOv6+G2dm4vd7rfmeSwFW0Oe4ueZJ1JUxVgbqwVXFjCS6YB15K20mZxO8VVsLeoz4R6K0AqzQSNe7LPxCcKrs9PD+6BXrUFTqseRgkOLTEEjTmQoLNa3wDiO7eiw4mm6UiJ8h/dC9obK2qxrsw5hnuPvDVXqFYOAI37t4UF7Nim7u9VD2gSpmdAiOSqXtUDWSQTB0G87glqV8Tw0a/yZ8Qh1/WkfRnumHY8LTwMxI/m5KmW7B+PpKuBoygZnVo+6RG8k+SoW62Oa2u1swC6SMjgZqJ5ucO4FL/mn1ioBkHYGydYAGEgcOsUOspOK2CmOkim8jSTLwTlMmMJU+oyj5kzqGdZhDaYdQB0AkACfMqld949BTdGVOpTe0jUMdkGvaN0kwRvkcEy2VialeTMWcAd4aqFrdFmHwn9TVHctcajsvWzO7m8S+f/AClVr0d9SoZan5FTXh/6dT+MfqKr30fqdnHMfpQ/4H7/ACdfxIstnHZ+lOv3/SUR8Pom7RD2Fn7v0p+0I+rUO0eij/ALt7jrafqA+Eeqfs8Yo/1FMvD/AEP9LU65HRQHa5C7CPwv3BWzH2jvhd6pm0jYtAj8I9U7Zn33n8p9U3aHO0Dsb6oXRjfmHbV7ru5CLvE1D2onadHdyGXcPaH4kS7EQ8LPo9qlahJvmnjNMGXN1VypbWhmIEDhO8LY5J9DmcWXmqQLP0dpKRqFpdAjKePanWTayzuLsVWmzDrLgCSeCr5JhxZoguKrUbfScJbUYQeDgn1rQ3C44m5AnUcFAUeWXha3VHl7zLj/ACBwCsXTYjXqCm0gOMwTpkJKFV3gHMonsvb207VTqVCGUmtqOLnZDJpGu/sV0tRFgrkbyx2noK1ZlQ9SnZ6VQmdOtVB8gPBZi9dqjaKrxZiWswtaX6EjMnDw1iVnr7v+reFSsaANKjUYykZ1eGF7hnuzd5qhcjXU6nRuMkCIHHUDmssKbaNcrSNrcVLC14ByEHv/AIESslnEAc/RZ5tSpRaajmy0jCWNjKYhxJ1P7rT2AS2YOqJAija6UPUNUEU3uJOU7zw5q3agcZBUd4tiznmEr6ErqBLLVIqTqS1ongdSe/5INtbVDbG4mT1xHIzqitn+07h6IBt0fqY5vSpFkdyQCNYvtLp3Bg/Qgt62p7Kj8LiMQwmMsiSY80Vof6mp8TB5j9lWtFxOqYqgrU5dLog+Gu5WwcVdk5k9UWLYfaWn/aaPJqp2xwFmz3t/5NU1Uum04oLujaCRpOSr3jPQa5Bonn1kq6luTwl683fUKXxD1Kgv0xZrOP57qnvam76FRGF0yMgDzVe/2HobOADkM8j+FDT/AKAmr+Rdp/sqA/nup20x9jQ7R+lR7VHqUuQPoE7ab7KnyE+SUF2H3kfqYH5WqS5/sAfiTLa8fRmiRIaDE55DgpdnWzZ2iCZlSuwr8PyCtmmQ+oODR6pm0A9s3mW+ARjZ+4a4fUc5uEOyE8idyftBdlFkVa1WSzRjSJJQlohzSlZXttobOGczuVG7z1/6kFoWs1K2I88uCMXZ7/eokTjdwZ6NdLGhvvdZxMkGS48iq197THCA90CmSMjqY90kKp0ZoCm+gOkc/qsDyBJO/XIAArAX1bHuqvL3NJknqHqydYhJ+nLjT/6Y4tXoO3ltO6tTc1sscBEt3xuPARwQa6W0y/2pMRn2/NU6dN7SWmWkCYdIOY4KJtcNJgwRkCEz2qLsVRnyZ6OLdTp02HMNMBoznlkiFKuCC4EkCd5zhYi4HtqvaKrnPGHhk05gEnwWtslie2m8ucwNa10NAIOmU8VR0kkd2H1EJwbaVUUalpL3EnnA4ZK62vVtbhSqn2VnBbTaBAOLVxO85Qg9jBccv7DtKMOrilgJfAx9Y7iIOWe5dL6iLePR5nA0p7C9iayk4UmtIBDncQIIkZ6ahUbTbsFoxUwHOLBhnQvccDAeAkiVQtdarUrUujkDC44o1DsOXbkFHtPVZZPawSXPBgZCKbw+e/CAsWFVI25V9pr7RdcsIdWqmodX4oEzup+7HKForgtrn04fGNjix0ZAlpiQNwIgxzQKzguqMk/e0/8Arb8yjGzzcq0769TyIHyV+QogT1yH1OzVQX4YodykdThzoVW/H+wzSMYAUqo6UDedO4ArP7cP+q0xxqIqx/t2RnDXfpagu2p9hZxxqFFaGx+NAeyn6xV/3G+TlVs4Bs1R2/pAAeRiQrV3NLq9SBJNT0JKs3ZdDnWU4jE1m/JFGhyS6lC1nrWv+kear2ppNB3Y0eLlp6l2sb9LOplozz3yhl9kNs9QAQC+nHYDJTJbKZ5U1SNPYW0ywSDIA7+KJWGm2HFo379yz4e4Ma2Mpyd3ZiUXumocNQHUZ+IXTnuNo5NccnFmQ2xsRc1z2MPvEuI0jj5IS6r9Iove+q1lNkACOsTG5WNqb8qVGikXBrAcJwiCY0krO12tY3KNROc+S53HuzoPK00l2Cmzdqo4nOtDC8gAN4QtBV2rDBho02U2+PkFjG21mgl3ZkE01H7mgeaNCXIPWy/a1TV7j2ZBAL0JIk6zxlc6k8+84jyTHUWgaz3ypshL1IbsPX7lq7msctL50Oiyt3j2i3V1WYtpQd5lVPqaYuoAO7mPe0ioXBoyxlzsIHONRu707aC7WCm2vjYwuPVpNzdh/GeHJV7Pe1SlSwtacJgEuzBLdO4SfFUb+t/T1nVIAGTRGQgBTzvRQo7sfeN7GoXEAdY+8fejTPcqRB1AyGRTAAQdTHhqpvpJAImYyy380j9C6CT8TNHsZejaPSYmYi4R2DeY4BaantDTqMILXgOlrYEk/tu14rztluLQ1zCQ/MOcOeg8FduCu59opNxGC4Ax+YgKt4rnyNEfqOMOHoayyPBcGe4Jy4cif3Vt1BtUsY46PDvDcVnbsq4nkScqmDPXJ2HPwRyyV8Lg7gR810HuD9jmx1JNeZq6NMMwTuHoBuWX/wAQLHUrimxmEBocDJzLsvl6q3arwJiMsgZ39Zrwf0hWKTJqunOA7xwR8lix3yNuSNRtmiu4Evp4hDpMgbiGsBEq9spWHR1cRE/Sa3HdUIHkFVsRBrNHOp+poQiwXu6kS1rZDqloeZJH/uHAeEeavmm3SM0WkrZssYLiGnchm2NoFKzjFpMIXS2ge0klgM/mP7Kpet4fS2upvGFrcLvenUkHdyUPHJbZKmnpFNjprzuDHeYB+SivizNfTspd/wDJPdMp1O0UxUJLiZnJueREIXeVSs5waAGsAhs6gbsktpdRkm3oWhUaysXxljd38PUqJt64KPR5e9i75n5JtO6599xPLcrRs9NmuEeCh5F2LVhfcovtj3SQ0kuzM5CeaFX4yoKYL4guGQWgq3rRbMEGMyG5oDft7tq0hhbliBz5HSEscjckNLElFm+va1U208BGUbt2Wqo7NsjE4GWkADxKoWW8cbsTqFQjy5ao068WNbJGHlI+S3rKkmjBkxbXG35nl99WcmrVBdIDzA70Fsg60HMrcWq6adQVHvxy5xLSPd8eKxlJs1WD80eaytpvRak11J7Jd1TFIbPYCUYo3LXf9x0c4aEWvW96tN5YwgCMsgChlstjzTBL3ZzvKXkNxXce3Z1333029pkpKtx0iCOnxOAmGgBVbHWd0bnHMgjXNEbBZoa5xGElviCocmTxQJ2eo0sdQVDmzQkx2rQVb3pgQCT2LGUXe2flvKtG3ToPJSyY1WwVjOmZy8l1N8fKdFG3tTmDiclBBaZSwtDpEk6cAP8AtRE+8fTTNIaboLsLsI3wYBOmaWlaiGubAOLedR2KESPp0nmA0Ekozsla6dnrh9dr+oZAaMw5pBac0Is1ucwZRkIHKd/artW9C6k4kgufDSYzgZ694SvlZbFQ49dhu4qnTVsRGE1a2IgbsT5PqvWWf4fUjJ6V8BuLIt0GY3LzPYK78ZounWqxveXD917uwBraoBLg2k7PumPEea0ylSr0M8I279TxfCTEAklgy/pd/wDpHDReKjgGnrFx7sRA8igb78wgCm0NERO/KAM+xXtnL+DWvc+XOcRGRnKf3VGLUrNOZ3GjX3bZHdMHOOXWEfE4Eeiy9Zji2m5paPticXB1oeZ8lprjvgVDBYQ4u6s8AJJ9VjTT6SzUD1s6UkDeH1H4lohvIjHPUGK978OLHTw8ZyVvZ+zir0jqhBENAgxObkAfc1KD0bqrGu3DMDjAOiL3HTDKjWy6A3fr3q7LG47KscqloM2mnTpxDcuQ4LM39f3tYYyYAzKP3pUDmtAMkGe3islezB0wj8HzWOUKRrxz+74Bdqvaua2DFDZjIQmW1pLGYnE9qjqj255OKuW1ns6Z4kR4KmtGm9ojpMANT4Y8kPtDfZDt+aI4x7XkFQtB9i34h6poLYs39v7GytNq6r2ucTlkJQ9ryHOA0LgCpLfBLssxE9irF/tDzeEyiZ2wy6k8US4jqGQOULziy/bM/wBz5r0M2t5puaTIAy7F51Y/tmf7nzTRFNNf0GsR4KpaoFNnxFa6vs+17sbnaqpYLqplmeYDiB4paHM/SpswuDSYMa7lYoOdOemGAjFmsFPpKjYyGH5p1506bKbiIEIoDz2l9s7tKt0eqM1QqDrOI3mU0kp3GyFkS00QJzU+uBmWiGk5DluTWgEBIiS19NcWOYXSHODvAR+3gqTgpg3rd6fa7K5hOIc929AEGHLvV2ysJBAAiBin1Ul3WdrzB5eZzRu2BlEPwNBa8b9eqT+6kA9s6/o+hLYBDwW9rc5haS+9tLXTaWB1MU6jS2MPWzEOMzz4LC3ZbC4OzzYMo3YmnNMq1C7NxJgLRDFz6mfLneNUjn2gNBdAA/miksVse9rXN6skg9zhHkVnbfbC8/lGgR642xSZzk/+SlwgnoWEpvcjU/4fuc61OLnF2Fr9e5EbnuGtWsVjfTeGj6O0HjMuPh1lU2GbD7Q7hTefL+yP7KMtAsFlDS2Ohb4QqW3F2i9JSVMBnZi059dqrVnPsjmurDEXtcGkHeOPiit92G21MmBgg64yJyWPv02ik5jK7Q44Zb1sWW/sTfqtr7mR+mk9IuVL7J+7l8+IQ+taD0jXcGfNB7NeuN2EU85jVXjOMhwwnDEaxnxCWco9B4J3foVLJSxVnAn3pPlKs1xFKmPzD0Vdj8Fbsy8VZtbgWU44j0VHY0Vtf72GBn2nOFStLIos4YgPNE2VWjHImYA5GENtv2Dc9XCR3qyO2VyVL9jUWqjqZbnG8KtUpNxYukb70q1RsNI2cuIlwaTnxzg+SzdC3tc4NAzcck6UfMpfLyDItrHAta6YkSFlrss7HOLnOLS18iBIOaJWG73NfUcTof56oddluazEC2SXHPvRCmRK0tGxftG2Bk490Ie6+YENpnWdeKhqtw4R+I/JC6ttwPcCJgoqHmFz8glUvioJIa1s6nXRA7ZeL3yCcuATbRaS7kOCrFNxS6Fbm31GpCnFNKAP/9k="/>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en-US" dirty="0">
              <a:solidFill>
                <a:srgbClr val="000000"/>
              </a:solidFill>
              <a:latin typeface="Arial" charset="0"/>
            </a:endParaRPr>
          </a:p>
        </p:txBody>
      </p:sp>
      <p:sp>
        <p:nvSpPr>
          <p:cNvPr id="59402" name="AutoShape 10" descr="data:image/jpeg;base64,/9j/4AAQSkZJRgABAQAAAQABAAD/2wCEAAkGBxQTEhQUExQVFRUUFx0VGBgXGBUWGBgYFhgcGBUXGBUYHCggGBolHBgYITEhJSkrLi4uFx8zODMsNygtLiwBCgoKDg0OGxAQGywkICQrLCwsLCwsLCwsLywsLCwsLCwsLCwsLCwsLCwsLCwsLCwsLCwsLCwsLCwsLCwsLCwsLP/AABEIAJ8A8AMBIgACEQEDEQH/xAAcAAABBQEBAQAAAAAAAAAAAAAFAQIDBAYABwj/xABDEAABAwEFBAcECQIGAQUAAAABAAIRAwQFEiExBkFRYRMicYGRobEjMnLBFCQzQlJistHwguEHFTRzwvGiNURTg9L/xAAaAQACAwEBAAAAAAAAAAAAAAAAAgEDBAUG/8QALBEAAgICAQIFAwMFAAAAAAAAAAECEQMhEjFBMlFhcYEEIkITkcGhsdHw8f/aAAwDAQACEQMRAD8A37QpWhI0KVoXTRzzmhPAXAJ4CGwOATgEoCeAkbAQBOATgE4NStkDQE6E4BOhJYDISwnwlwqLIGQuhPhLCiwGQuhPhdCLAZCSFJCSEWBHCiqVgDE5xPcqF/X4yztMkF24cO1YujfJl9aqSTUhrWDLFhk5ncM0s8ijo0YsEpLk+htLXfVGmwvc7IcN54DisFfV7VLS6D1WD7voXfsq1rtjnnpKhAA0jRo/IP8AkhlptJPVaIaNRoSD94H56lY8mdy12NmPDGO62darWBLW6aOO/ll/xCTo+lpQc3U9+9zSn2S7nPOW4ZH8TSQO5aGhd7KQzjImJ3AqtRci2UkgZs/ZRhLtSrtttobpmf5oPmh9O1mDTaIwnPcM9O0poZrxWnDibRTOW9la0Pc49b+dqrV3BokwAm3heLWkhvWcMuQ7UD2irODKBdMlxkabtFo+2C0Qk5Msi2Y3EAdXPtK9QuSs11JhBywgZ5aDNeZ2dgA4EjT+ao7ZatR9B4aWtpnquyMgEZmearkrBuj1RoUjQkaFI0Lec84BPaFwCkASNgcAngLmhSAKtsBoangJQE4BK2QJCWEsJwCWwGgJYSwlUWA2EsJVyAoSF0JUrWSRyM+ShsmMbdDIWY2m2qZQ6lPrVDlluTNrdsKbMVKiZcQZePuwN0eq8nsNuyeanvNyOcEmCQ2fujLVU5M1aXU34Po7fKfQK2i0Oe+XuBdO/NrJOv5nclXsttbV9loRNQFxzOTSQeJJQm8LcXuIZADZjgNQPGApLDd2msnSPeJziOBgxKzNnQ4WvII4nvdB13DcRwjjG/cjN13Ro47iCOwySP7qSyXeWOpmpAdmSNdNAr9esTkMmp4Ym3syznXQ41W0xhaJyj5qm55cZd2wnvAaCTkN5PzKCXhfQFGq+n9wDM8zuWyONRWyi23olhrS9zjm6XkchyQenbX1nNLeqwnx5T8lLZ2TRq1ZLi6mc+7zQvZq0BuClMv35SB+Wdym6pLoPxu2Q0q8WquXEBodqcs4yAK7aKplSIGYmBrmYhVrTRx2lzMOKXHC2Ykk5kngAFNtXDAxg/Ce7DCr5aZZW0Lc9Ew44y7dvid8HejFkvg2bEGkODsjIlp5gayqTawFKmMOEFsNA7JzKDVdeKRy+1ErHyZ9INCkaEjQpGhdFs5QrQpAEjQntCrbIFaFIAkATwFW2BwCUBKAlS2B0Lkq5QTQi5KuQAi5Km1agaC5xDWgSSSAABqSToEAJUqBoJJgDUrAbVbWF5NKgYGjndvZqeSu35tDTtdAsstR4xmC8NEFoyMBwznce9edW62ChNNudQAtxDRpOXVz1163YqMuTsjd9LhTfKS9ietXZQzcJdEwc4j8Z3mY6ug8kEvMF72OZm2pAOUHENdNMjPeus9ndUdjdkAcWejSTJ7TyWhstwucxpMsY1wInJzpgOMbhhGSz03pHRbUdyKNzXM55AaASNSfdbMTPE5aLVWWzso+51nn3nn0HBPdUDWhjBhYNw+aaaZ6oIjFpK0wxqPUyzyOXsV7bSc/ABmcQJnh95RXneLKLHO1wkNgHQuyElVdpbWaVGo5jp6hc1zd8OaD2ILelFpsORw43Mc47xv9FatXRVx5V5C7RWiqbK5zveNRsAbs9El6Bv0N40nCHRGWeem9R3lbS6xBwaWw8BodwAycDl2qu+i2nYHGMqjgczm7cHcpQ5b+B1HXyVqNvqYMMMDHjCB95rYyn+6s7K0YDnl2hIaN7j95xPon0qo+gGGx1SSd5cdSodkmDBUJ/EPRVcnodrTB1iquNsMGM3N7plO2v+0pjg13yTbjE2on8zinbYEdIOIaY8c1HmT+SCjqANGn+VsjwQitVA5lH6g9i34fksyaeKo6cwP5ool4UTi7n0o0KVoTGhSNC6LZyB7QpGhNapGhVtkDgE4BcAnKtsBEq5coJOXLlyAOXJVyAEXnN4XrUtRqB7i2kMjSgQYJMuO9pygcivR1gtrLG5tolrQG1BMjiBn3qrK2o6L8FctgqrVjqsHI+IieA5ILe90Bz6Za0l75mNXHKOQAzz5o/ZLISIGQGpOf/ZyV2uwMYMOROpOv9lnhDkbFPi7QHsV1tpQXw540aPdZ+55q1aKhOuZTKrwIl0OPujjGvYnU6jXOIEnDq2NeYO4bjK0xSjpCynbtjXtgYjEDMjfG4xwnJU6YqEP6wcXN6wM+zdBPcYJCitdeiKjukqsBwnCMbQDAENzOspGVeiszo61SoxzjEnPMuMjX3ghvZXuRWvwM+gOcwEh5nPUw4ZdmSztsaf8ALy5xc7FVBGLQ5fdH4ZRO+ax/y4OkZkNAG4AxCE3i4/QKQJJ67R3CVF/2LoLXyPvSuPoFOJOJ4JJ3kzPcoLwn6BTkzJb6qS9mxYqA5tPgCUl6mLHR7vOUvl7Fi/kmj6hGkg+ZTdl/sn/FHgEloBF3j4fmn7Mn2LubihdhX0fuCdnDitI5YvVdth9s34Pmm7NH25PJ3qk2pM1x8HzQujG/NGhtJ9kOTVnqfvv7Ucr+67sCCUB13dqJdERi6H0i0KVqjapWrczkj2hStUbVIAq2A8JVwSpAOQm/r4FBsDOo7QcPzFOv6+G2dm4vd7rfmeSwFW0Oe4ueZJ1JUxVgbqwVXFjCS6YB15K20mZxO8VVsLeoz4R6K0AqzQSNe7LPxCcKrs9PD+6BXrUFTqseRgkOLTEEjTmQoLNa3wDiO7eiw4mm6UiJ8h/dC9obK2qxrsw5hnuPvDVXqFYOAI37t4UF7Nim7u9VD2gSpmdAiOSqXtUDWSQTB0G87glqV8Tw0a/yZ8Qh1/WkfRnumHY8LTwMxI/m5KmW7B+PpKuBoygZnVo+6RG8k+SoW62Oa2u1swC6SMjgZqJ5ucO4FL/mn1ioBkHYGydYAGEgcOsUOspOK2CmOkim8jSTLwTlMmMJU+oyj5kzqGdZhDaYdQB0AkACfMqld949BTdGVOpTe0jUMdkGvaN0kwRvkcEy2VialeTMWcAd4aqFrdFmHwn9TVHctcajsvWzO7m8S+f/AClVr0d9SoZan5FTXh/6dT+MfqKr30fqdnHMfpQ/4H7/ACdfxIstnHZ+lOv3/SUR8Pom7RD2Fn7v0p+0I+rUO0eij/ALt7jrafqA+Eeqfs8Yo/1FMvD/AEP9LU65HRQHa5C7CPwv3BWzH2jvhd6pm0jYtAj8I9U7Zn33n8p9U3aHO0Dsb6oXRjfmHbV7ru5CLvE1D2onadHdyGXcPaH4kS7EQ8LPo9qlahJvmnjNMGXN1VypbWhmIEDhO8LY5J9DmcWXmqQLP0dpKRqFpdAjKePanWTayzuLsVWmzDrLgCSeCr5JhxZoguKrUbfScJbUYQeDgn1rQ3C44m5AnUcFAUeWXha3VHl7zLj/ACBwCsXTYjXqCm0gOMwTpkJKFV3gHMonsvb207VTqVCGUmtqOLnZDJpGu/sV0tRFgrkbyx2noK1ZlQ9SnZ6VQmdOtVB8gPBZi9dqjaKrxZiWswtaX6EjMnDw1iVnr7v+reFSsaANKjUYykZ1eGF7hnuzd5qhcjXU6nRuMkCIHHUDmssKbaNcrSNrcVLC14ByEHv/AIESslnEAc/RZ5tSpRaajmy0jCWNjKYhxJ1P7rT2AS2YOqJAija6UPUNUEU3uJOU7zw5q3agcZBUd4tiznmEr6ErqBLLVIqTqS1ongdSe/5INtbVDbG4mT1xHIzqitn+07h6IBt0fqY5vSpFkdyQCNYvtLp3Bg/Qgt62p7Kj8LiMQwmMsiSY80Vof6mp8TB5j9lWtFxOqYqgrU5dLog+Gu5WwcVdk5k9UWLYfaWn/aaPJqp2xwFmz3t/5NU1Uum04oLujaCRpOSr3jPQa5Bonn1kq6luTwl683fUKXxD1Kgv0xZrOP57qnvam76FRGF0yMgDzVe/2HobOADkM8j+FDT/AKAmr+Rdp/sqA/nup20x9jQ7R+lR7VHqUuQPoE7ab7KnyE+SUF2H3kfqYH5WqS5/sAfiTLa8fRmiRIaDE55DgpdnWzZ2iCZlSuwr8PyCtmmQ+oODR6pm0A9s3mW+ARjZ+4a4fUc5uEOyE8idyftBdlFkVa1WSzRjSJJQlohzSlZXttobOGczuVG7z1/6kFoWs1K2I88uCMXZ7/eokTjdwZ6NdLGhvvdZxMkGS48iq197THCA90CmSMjqY90kKp0ZoCm+gOkc/qsDyBJO/XIAArAX1bHuqvL3NJknqHqydYhJ+nLjT/6Y4tXoO3ltO6tTc1sscBEt3xuPARwQa6W0y/2pMRn2/NU6dN7SWmWkCYdIOY4KJtcNJgwRkCEz2qLsVRnyZ6OLdTp02HMNMBoznlkiFKuCC4EkCd5zhYi4HtqvaKrnPGHhk05gEnwWtslie2m8ucwNa10NAIOmU8VR0kkd2H1EJwbaVUUalpL3EnnA4ZK62vVtbhSqn2VnBbTaBAOLVxO85Qg9jBccv7DtKMOrilgJfAx9Y7iIOWe5dL6iLePR5nA0p7C9iayk4UmtIBDncQIIkZ6ahUbTbsFoxUwHOLBhnQvccDAeAkiVQtdarUrUujkDC44o1DsOXbkFHtPVZZPawSXPBgZCKbw+e/CAsWFVI25V9pr7RdcsIdWqmodX4oEzup+7HKForgtrn04fGNjix0ZAlpiQNwIgxzQKzguqMk/e0/8Arb8yjGzzcq0769TyIHyV+QogT1yH1OzVQX4YodykdThzoVW/H+wzSMYAUqo6UDedO4ArP7cP+q0xxqIqx/t2RnDXfpagu2p9hZxxqFFaGx+NAeyn6xV/3G+TlVs4Bs1R2/pAAeRiQrV3NLq9SBJNT0JKs3ZdDnWU4jE1m/JFGhyS6lC1nrWv+kear2ppNB3Y0eLlp6l2sb9LOplozz3yhl9kNs9QAQC+nHYDJTJbKZ5U1SNPYW0ywSDIA7+KJWGm2HFo379yz4e4Ma2Mpyd3ZiUXumocNQHUZ+IXTnuNo5NccnFmQ2xsRc1z2MPvEuI0jj5IS6r9Iove+q1lNkACOsTG5WNqb8qVGikXBrAcJwiCY0krO12tY3KNROc+S53HuzoPK00l2Cmzdqo4nOtDC8gAN4QtBV2rDBho02U2+PkFjG21mgl3ZkE01H7mgeaNCXIPWy/a1TV7j2ZBAL0JIk6zxlc6k8+84jyTHUWgaz3ypshL1IbsPX7lq7msctL50Oiyt3j2i3V1WYtpQd5lVPqaYuoAO7mPe0ioXBoyxlzsIHONRu707aC7WCm2vjYwuPVpNzdh/GeHJV7Pe1SlSwtacJgEuzBLdO4SfFUb+t/T1nVIAGTRGQgBTzvRQo7sfeN7GoXEAdY+8fejTPcqRB1AyGRTAAQdTHhqpvpJAImYyy380j9C6CT8TNHsZejaPSYmYi4R2DeY4BaantDTqMILXgOlrYEk/tu14rztluLQ1zCQ/MOcOeg8FduCu59opNxGC4Ax+YgKt4rnyNEfqOMOHoayyPBcGe4Jy4cif3Vt1BtUsY46PDvDcVnbsq4nkScqmDPXJ2HPwRyyV8Lg7gR810HuD9jmx1JNeZq6NMMwTuHoBuWX/wAQLHUrimxmEBocDJzLsvl6q3arwJiMsgZ39Zrwf0hWKTJqunOA7xwR8lix3yNuSNRtmiu4Evp4hDpMgbiGsBEq9spWHR1cRE/Sa3HdUIHkFVsRBrNHOp+poQiwXu6kS1rZDqloeZJH/uHAeEeavmm3SM0WkrZssYLiGnchm2NoFKzjFpMIXS2ge0klgM/mP7Kpet4fS2upvGFrcLvenUkHdyUPHJbZKmnpFNjprzuDHeYB+SivizNfTspd/wDJPdMp1O0UxUJLiZnJueREIXeVSs5waAGsAhs6gbsktpdRkm3oWhUaysXxljd38PUqJt64KPR5e9i75n5JtO6599xPLcrRs9NmuEeCh5F2LVhfcovtj3SQ0kuzM5CeaFX4yoKYL4guGQWgq3rRbMEGMyG5oDft7tq0hhbliBz5HSEscjckNLElFm+va1U208BGUbt2Wqo7NsjE4GWkADxKoWW8cbsTqFQjy5ao068WNbJGHlI+S3rKkmjBkxbXG35nl99WcmrVBdIDzA70Fsg60HMrcWq6adQVHvxy5xLSPd8eKxlJs1WD80eaytpvRak11J7Jd1TFIbPYCUYo3LXf9x0c4aEWvW96tN5YwgCMsgChlstjzTBL3ZzvKXkNxXce3Z1333029pkpKtx0iCOnxOAmGgBVbHWd0bnHMgjXNEbBZoa5xGElviCocmTxQJ2eo0sdQVDmzQkx2rQVb3pgQCT2LGUXe2flvKtG3ToPJSyY1WwVjOmZy8l1N8fKdFG3tTmDiclBBaZSwtDpEk6cAP8AtRE+8fTTNIaboLsLsI3wYBOmaWlaiGubAOLedR2KESPp0nmA0Ekozsla6dnrh9dr+oZAaMw5pBac0Is1ucwZRkIHKd/artW9C6k4kgufDSYzgZ694SvlZbFQ49dhu4qnTVsRGE1a2IgbsT5PqvWWf4fUjJ6V8BuLIt0GY3LzPYK78ZounWqxveXD917uwBraoBLg2k7PumPEea0ylSr0M8I279TxfCTEAklgy/pd/wDpHDReKjgGnrFx7sRA8igb78wgCm0NERO/KAM+xXtnL+DWvc+XOcRGRnKf3VGLUrNOZ3GjX3bZHdMHOOXWEfE4Eeiy9Zji2m5paPticXB1oeZ8lprjvgVDBYQ4u6s8AJJ9VjTT6SzUD1s6UkDeH1H4lohvIjHPUGK978OLHTw8ZyVvZ+zir0jqhBENAgxObkAfc1KD0bqrGu3DMDjAOiL3HTDKjWy6A3fr3q7LG47KscqloM2mnTpxDcuQ4LM39f3tYYyYAzKP3pUDmtAMkGe3islezB0wj8HzWOUKRrxz+74Bdqvaua2DFDZjIQmW1pLGYnE9qjqj255OKuW1ns6Z4kR4KmtGm9ojpMANT4Y8kPtDfZDt+aI4x7XkFQtB9i34h6poLYs39v7GytNq6r2ucTlkJQ9ryHOA0LgCpLfBLssxE9irF/tDzeEyiZ2wy6k8US4jqGQOULziy/bM/wBz5r0M2t5puaTIAy7F51Y/tmf7nzTRFNNf0GsR4KpaoFNnxFa6vs+17sbnaqpYLqplmeYDiB4paHM/SpswuDSYMa7lYoOdOemGAjFmsFPpKjYyGH5p1506bKbiIEIoDz2l9s7tKt0eqM1QqDrOI3mU0kp3GyFkS00QJzU+uBmWiGk5DluTWgEBIiS19NcWOYXSHODvAR+3gqTgpg3rd6fa7K5hOIc929AEGHLvV2ysJBAAiBin1Ul3WdrzB5eZzRu2BlEPwNBa8b9eqT+6kA9s6/o+hLYBDwW9rc5haS+9tLXTaWB1MU6jS2MPWzEOMzz4LC3ZbC4OzzYMo3YmnNMq1C7NxJgLRDFz6mfLneNUjn2gNBdAA/miksVse9rXN6skg9zhHkVnbfbC8/lGgR642xSZzk/+SlwgnoWEpvcjU/4fuc61OLnF2Fr9e5EbnuGtWsVjfTeGj6O0HjMuPh1lU2GbD7Q7hTefL+yP7KMtAsFlDS2Ohb4QqW3F2i9JSVMBnZi059dqrVnPsjmurDEXtcGkHeOPiit92G21MmBgg64yJyWPv02ik5jK7Q44Zb1sWW/sTfqtr7mR+mk9IuVL7J+7l8+IQ+taD0jXcGfNB7NeuN2EU85jVXjOMhwwnDEaxnxCWco9B4J3foVLJSxVnAn3pPlKs1xFKmPzD0Vdj8Fbsy8VZtbgWU44j0VHY0Vtf72GBn2nOFStLIos4YgPNE2VWjHImYA5GENtv2Dc9XCR3qyO2VyVL9jUWqjqZbnG8KtUpNxYukb70q1RsNI2cuIlwaTnxzg+SzdC3tc4NAzcck6UfMpfLyDItrHAta6YkSFlrss7HOLnOLS18iBIOaJWG73NfUcTof56oddluazEC2SXHPvRCmRK0tGxftG2Bk490Ie6+YENpnWdeKhqtw4R+I/JC6ttwPcCJgoqHmFz8glUvioJIa1s6nXRA7ZeL3yCcuATbRaS7kOCrFNxS6Fbm31GpCnFNKAP/9k="/>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en-US" dirty="0">
              <a:solidFill>
                <a:srgbClr val="000000"/>
              </a:solidFill>
              <a:latin typeface="Arial" charset="0"/>
            </a:endParaRPr>
          </a:p>
        </p:txBody>
      </p:sp>
      <p:sp>
        <p:nvSpPr>
          <p:cNvPr id="59404" name="AutoShape 12" descr="data:image/jpeg;base64,/9j/4AAQSkZJRgABAQAAAQABAAD/2wCEAAkGBxQTEhQUExQVFRUUFx0VGBgXGBUWGBgYFhgcGBUXGBUYHCggGBolHBgYITEhJSkrLi4uFx8zODMsNygtLiwBCgoKDg0OGxAQGywkICQrLCwsLCwsLCwsLywsLCwsLCwsLCwsLCwsLCwsLCwsLCwsLCwsLCwsLCwsLCwsLCwsLP/AABEIAJ8A8AMBIgACEQEDEQH/xAAcAAABBQEBAQAAAAAAAAAAAAAFAQIDBAYABwj/xABDEAABAwEFBAcECQIGAQUAAAABAAIRAwQFEiExBkFRYRMicYGRobEjMnLBFCQzQlJistHwguEHFTRzwvGiNURTg9L/xAAaAQACAwEBAAAAAAAAAAAAAAAAAgEDBAUG/8QALBEAAgICAQIFAwMFAAAAAAAAAAECEQMhEjFBMlFhcYEEIkITkcGhsdHw8f/aAAwDAQACEQMRAD8A37QpWhI0KVoXTRzzmhPAXAJ4CGwOATgEoCeAkbAQBOATgE4NStkDQE6E4BOhJYDISwnwlwqLIGQuhPhLCiwGQuhPhdCLAZCSFJCSEWBHCiqVgDE5xPcqF/X4yztMkF24cO1YujfJl9aqSTUhrWDLFhk5ncM0s8ijo0YsEpLk+htLXfVGmwvc7IcN54DisFfV7VLS6D1WD7voXfsq1rtjnnpKhAA0jRo/IP8AkhlptJPVaIaNRoSD94H56lY8mdy12NmPDGO62darWBLW6aOO/ll/xCTo+lpQc3U9+9zSn2S7nPOW4ZH8TSQO5aGhd7KQzjImJ3AqtRci2UkgZs/ZRhLtSrtttobpmf5oPmh9O1mDTaIwnPcM9O0poZrxWnDibRTOW9la0Pc49b+dqrV3BokwAm3heLWkhvWcMuQ7UD2irODKBdMlxkabtFo+2C0Qk5Msi2Y3EAdXPtK9QuSs11JhBywgZ5aDNeZ2dgA4EjT+ao7ZatR9B4aWtpnquyMgEZmearkrBuj1RoUjQkaFI0Lec84BPaFwCkASNgcAngLmhSAKtsBoangJQE4BK2QJCWEsJwCWwGgJYSwlUWA2EsJVyAoSF0JUrWSRyM+ShsmMbdDIWY2m2qZQ6lPrVDlluTNrdsKbMVKiZcQZePuwN0eq8nsNuyeanvNyOcEmCQ2fujLVU5M1aXU34Po7fKfQK2i0Oe+XuBdO/NrJOv5nclXsttbV9loRNQFxzOTSQeJJQm8LcXuIZADZjgNQPGApLDd2msnSPeJziOBgxKzNnQ4WvII4nvdB13DcRwjjG/cjN13Ro47iCOwySP7qSyXeWOpmpAdmSNdNAr9esTkMmp4Ym3syznXQ41W0xhaJyj5qm55cZd2wnvAaCTkN5PzKCXhfQFGq+n9wDM8zuWyONRWyi23olhrS9zjm6XkchyQenbX1nNLeqwnx5T8lLZ2TRq1ZLi6mc+7zQvZq0BuClMv35SB+Wdym6pLoPxu2Q0q8WquXEBodqcs4yAK7aKplSIGYmBrmYhVrTRx2lzMOKXHC2Ykk5kngAFNtXDAxg/Ce7DCr5aZZW0Lc9Ew44y7dvid8HejFkvg2bEGkODsjIlp5gayqTawFKmMOEFsNA7JzKDVdeKRy+1ErHyZ9INCkaEjQpGhdFs5QrQpAEjQntCrbIFaFIAkATwFW2BwCUBKAlS2B0Lkq5QTQi5KuQAi5Km1agaC5xDWgSSSAABqSToEAJUqBoJJgDUrAbVbWF5NKgYGjndvZqeSu35tDTtdAsstR4xmC8NEFoyMBwznce9edW62ChNNudQAtxDRpOXVz1163YqMuTsjd9LhTfKS9ietXZQzcJdEwc4j8Z3mY6ug8kEvMF72OZm2pAOUHENdNMjPeus9ndUdjdkAcWejSTJ7TyWhstwucxpMsY1wInJzpgOMbhhGSz03pHRbUdyKNzXM55AaASNSfdbMTPE5aLVWWzso+51nn3nn0HBPdUDWhjBhYNw+aaaZ6oIjFpK0wxqPUyzyOXsV7bSc/ABmcQJnh95RXneLKLHO1wkNgHQuyElVdpbWaVGo5jp6hc1zd8OaD2ILelFpsORw43Mc47xv9FatXRVx5V5C7RWiqbK5zveNRsAbs9El6Bv0N40nCHRGWeem9R3lbS6xBwaWw8BodwAycDl2qu+i2nYHGMqjgczm7cHcpQ5b+B1HXyVqNvqYMMMDHjCB95rYyn+6s7K0YDnl2hIaN7j95xPon0qo+gGGx1SSd5cdSodkmDBUJ/EPRVcnodrTB1iquNsMGM3N7plO2v+0pjg13yTbjE2on8zinbYEdIOIaY8c1HmT+SCjqANGn+VsjwQitVA5lH6g9i34fksyaeKo6cwP5ool4UTi7n0o0KVoTGhSNC6LZyB7QpGhNapGhVtkDgE4BcAnKtsBEq5coJOXLlyAOXJVyAEXnN4XrUtRqB7i2kMjSgQYJMuO9pygcivR1gtrLG5tolrQG1BMjiBn3qrK2o6L8FctgqrVjqsHI+IieA5ILe90Bz6Za0l75mNXHKOQAzz5o/ZLISIGQGpOf/ZyV2uwMYMOROpOv9lnhDkbFPi7QHsV1tpQXw540aPdZ+55q1aKhOuZTKrwIl0OPujjGvYnU6jXOIEnDq2NeYO4bjK0xSjpCynbtjXtgYjEDMjfG4xwnJU6YqEP6wcXN6wM+zdBPcYJCitdeiKjukqsBwnCMbQDAENzOspGVeiszo61SoxzjEnPMuMjX3ghvZXuRWvwM+gOcwEh5nPUw4ZdmSztsaf8ALy5xc7FVBGLQ5fdH4ZRO+ax/y4OkZkNAG4AxCE3i4/QKQJJ67R3CVF/2LoLXyPvSuPoFOJOJ4JJ3kzPcoLwn6BTkzJb6qS9mxYqA5tPgCUl6mLHR7vOUvl7Fi/kmj6hGkg+ZTdl/sn/FHgEloBF3j4fmn7Mn2LubihdhX0fuCdnDitI5YvVdth9s34Pmm7NH25PJ3qk2pM1x8HzQujG/NGhtJ9kOTVnqfvv7Ucr+67sCCUB13dqJdERi6H0i0KVqjapWrczkj2hStUbVIAq2A8JVwSpAOQm/r4FBsDOo7QcPzFOv6+G2dm4vd7rfmeSwFW0Oe4ueZJ1JUxVgbqwVXFjCS6YB15K20mZxO8VVsLeoz4R6K0AqzQSNe7LPxCcKrs9PD+6BXrUFTqseRgkOLTEEjTmQoLNa3wDiO7eiw4mm6UiJ8h/dC9obK2qxrsw5hnuPvDVXqFYOAI37t4UF7Nim7u9VD2gSpmdAiOSqXtUDWSQTB0G87glqV8Tw0a/yZ8Qh1/WkfRnumHY8LTwMxI/m5KmW7B+PpKuBoygZnVo+6RG8k+SoW62Oa2u1swC6SMjgZqJ5ucO4FL/mn1ioBkHYGydYAGEgcOsUOspOK2CmOkim8jSTLwTlMmMJU+oyj5kzqGdZhDaYdQB0AkACfMqld949BTdGVOpTe0jUMdkGvaN0kwRvkcEy2VialeTMWcAd4aqFrdFmHwn9TVHctcajsvWzO7m8S+f/AClVr0d9SoZan5FTXh/6dT+MfqKr30fqdnHMfpQ/4H7/ACdfxIstnHZ+lOv3/SUR8Pom7RD2Fn7v0p+0I+rUO0eij/ALt7jrafqA+Eeqfs8Yo/1FMvD/AEP9LU65HRQHa5C7CPwv3BWzH2jvhd6pm0jYtAj8I9U7Zn33n8p9U3aHO0Dsb6oXRjfmHbV7ru5CLvE1D2onadHdyGXcPaH4kS7EQ8LPo9qlahJvmnjNMGXN1VypbWhmIEDhO8LY5J9DmcWXmqQLP0dpKRqFpdAjKePanWTayzuLsVWmzDrLgCSeCr5JhxZoguKrUbfScJbUYQeDgn1rQ3C44m5AnUcFAUeWXha3VHl7zLj/ACBwCsXTYjXqCm0gOMwTpkJKFV3gHMonsvb207VTqVCGUmtqOLnZDJpGu/sV0tRFgrkbyx2noK1ZlQ9SnZ6VQmdOtVB8gPBZi9dqjaKrxZiWswtaX6EjMnDw1iVnr7v+reFSsaANKjUYykZ1eGF7hnuzd5qhcjXU6nRuMkCIHHUDmssKbaNcrSNrcVLC14ByEHv/AIESslnEAc/RZ5tSpRaajmy0jCWNjKYhxJ1P7rT2AS2YOqJAija6UPUNUEU3uJOU7zw5q3agcZBUd4tiznmEr6ErqBLLVIqTqS1ongdSe/5INtbVDbG4mT1xHIzqitn+07h6IBt0fqY5vSpFkdyQCNYvtLp3Bg/Qgt62p7Kj8LiMQwmMsiSY80Vof6mp8TB5j9lWtFxOqYqgrU5dLog+Gu5WwcVdk5k9UWLYfaWn/aaPJqp2xwFmz3t/5NU1Uum04oLujaCRpOSr3jPQa5Bonn1kq6luTwl683fUKXxD1Kgv0xZrOP57qnvam76FRGF0yMgDzVe/2HobOADkM8j+FDT/AKAmr+Rdp/sqA/nup20x9jQ7R+lR7VHqUuQPoE7ab7KnyE+SUF2H3kfqYH5WqS5/sAfiTLa8fRmiRIaDE55DgpdnWzZ2iCZlSuwr8PyCtmmQ+oODR6pm0A9s3mW+ARjZ+4a4fUc5uEOyE8idyftBdlFkVa1WSzRjSJJQlohzSlZXttobOGczuVG7z1/6kFoWs1K2I88uCMXZ7/eokTjdwZ6NdLGhvvdZxMkGS48iq197THCA90CmSMjqY90kKp0ZoCm+gOkc/qsDyBJO/XIAArAX1bHuqvL3NJknqHqydYhJ+nLjT/6Y4tXoO3ltO6tTc1sscBEt3xuPARwQa6W0y/2pMRn2/NU6dN7SWmWkCYdIOY4KJtcNJgwRkCEz2qLsVRnyZ6OLdTp02HMNMBoznlkiFKuCC4EkCd5zhYi4HtqvaKrnPGHhk05gEnwWtslie2m8ucwNa10NAIOmU8VR0kkd2H1EJwbaVUUalpL3EnnA4ZK62vVtbhSqn2VnBbTaBAOLVxO85Qg9jBccv7DtKMOrilgJfAx9Y7iIOWe5dL6iLePR5nA0p7C9iayk4UmtIBDncQIIkZ6ahUbTbsFoxUwHOLBhnQvccDAeAkiVQtdarUrUujkDC44o1DsOXbkFHtPVZZPawSXPBgZCKbw+e/CAsWFVI25V9pr7RdcsIdWqmodX4oEzup+7HKForgtrn04fGNjix0ZAlpiQNwIgxzQKzguqMk/e0/8Arb8yjGzzcq0769TyIHyV+QogT1yH1OzVQX4YodykdThzoVW/H+wzSMYAUqo6UDedO4ArP7cP+q0xxqIqx/t2RnDXfpagu2p9hZxxqFFaGx+NAeyn6xV/3G+TlVs4Bs1R2/pAAeRiQrV3NLq9SBJNT0JKs3ZdDnWU4jE1m/JFGhyS6lC1nrWv+kear2ppNB3Y0eLlp6l2sb9LOplozz3yhl9kNs9QAQC+nHYDJTJbKZ5U1SNPYW0ywSDIA7+KJWGm2HFo379yz4e4Ma2Mpyd3ZiUXumocNQHUZ+IXTnuNo5NccnFmQ2xsRc1z2MPvEuI0jj5IS6r9Iove+q1lNkACOsTG5WNqb8qVGikXBrAcJwiCY0krO12tY3KNROc+S53HuzoPK00l2Cmzdqo4nOtDC8gAN4QtBV2rDBho02U2+PkFjG21mgl3ZkE01H7mgeaNCXIPWy/a1TV7j2ZBAL0JIk6zxlc6k8+84jyTHUWgaz3ypshL1IbsPX7lq7msctL50Oiyt3j2i3V1WYtpQd5lVPqaYuoAO7mPe0ioXBoyxlzsIHONRu707aC7WCm2vjYwuPVpNzdh/GeHJV7Pe1SlSwtacJgEuzBLdO4SfFUb+t/T1nVIAGTRGQgBTzvRQo7sfeN7GoXEAdY+8fejTPcqRB1AyGRTAAQdTHhqpvpJAImYyy380j9C6CT8TNHsZejaPSYmYi4R2DeY4BaantDTqMILXgOlrYEk/tu14rztluLQ1zCQ/MOcOeg8FduCu59opNxGC4Ax+YgKt4rnyNEfqOMOHoayyPBcGe4Jy4cif3Vt1BtUsY46PDvDcVnbsq4nkScqmDPXJ2HPwRyyV8Lg7gR810HuD9jmx1JNeZq6NMMwTuHoBuWX/wAQLHUrimxmEBocDJzLsvl6q3arwJiMsgZ39Zrwf0hWKTJqunOA7xwR8lix3yNuSNRtmiu4Evp4hDpMgbiGsBEq9spWHR1cRE/Sa3HdUIHkFVsRBrNHOp+poQiwXu6kS1rZDqloeZJH/uHAeEeavmm3SM0WkrZssYLiGnchm2NoFKzjFpMIXS2ge0klgM/mP7Kpet4fS2upvGFrcLvenUkHdyUPHJbZKmnpFNjprzuDHeYB+SivizNfTspd/wDJPdMp1O0UxUJLiZnJueREIXeVSs5waAGsAhs6gbsktpdRkm3oWhUaysXxljd38PUqJt64KPR5e9i75n5JtO6599xPLcrRs9NmuEeCh5F2LVhfcovtj3SQ0kuzM5CeaFX4yoKYL4guGQWgq3rRbMEGMyG5oDft7tq0hhbliBz5HSEscjckNLElFm+va1U208BGUbt2Wqo7NsjE4GWkADxKoWW8cbsTqFQjy5ao068WNbJGHlI+S3rKkmjBkxbXG35nl99WcmrVBdIDzA70Fsg60HMrcWq6adQVHvxy5xLSPd8eKxlJs1WD80eaytpvRak11J7Jd1TFIbPYCUYo3LXf9x0c4aEWvW96tN5YwgCMsgChlstjzTBL3ZzvKXkNxXce3Z1333029pkpKtx0iCOnxOAmGgBVbHWd0bnHMgjXNEbBZoa5xGElviCocmTxQJ2eo0sdQVDmzQkx2rQVb3pgQCT2LGUXe2flvKtG3ToPJSyY1WwVjOmZy8l1N8fKdFG3tTmDiclBBaZSwtDpEk6cAP8AtRE+8fTTNIaboLsLsI3wYBOmaWlaiGubAOLedR2KESPp0nmA0Ekozsla6dnrh9dr+oZAaMw5pBac0Is1ucwZRkIHKd/artW9C6k4kgufDSYzgZ694SvlZbFQ49dhu4qnTVsRGE1a2IgbsT5PqvWWf4fUjJ6V8BuLIt0GY3LzPYK78ZounWqxveXD917uwBraoBLg2k7PumPEea0ylSr0M8I279TxfCTEAklgy/pd/wDpHDReKjgGnrFx7sRA8igb78wgCm0NERO/KAM+xXtnL+DWvc+XOcRGRnKf3VGLUrNOZ3GjX3bZHdMHOOXWEfE4Eeiy9Zji2m5paPticXB1oeZ8lprjvgVDBYQ4u6s8AJJ9VjTT6SzUD1s6UkDeH1H4lohvIjHPUGK978OLHTw8ZyVvZ+zir0jqhBENAgxObkAfc1KD0bqrGu3DMDjAOiL3HTDKjWy6A3fr3q7LG47KscqloM2mnTpxDcuQ4LM39f3tYYyYAzKP3pUDmtAMkGe3islezB0wj8HzWOUKRrxz+74Bdqvaua2DFDZjIQmW1pLGYnE9qjqj255OKuW1ns6Z4kR4KmtGm9ojpMANT4Y8kPtDfZDt+aI4x7XkFQtB9i34h6poLYs39v7GytNq6r2ucTlkJQ9ryHOA0LgCpLfBLssxE9irF/tDzeEyiZ2wy6k8US4jqGQOULziy/bM/wBz5r0M2t5puaTIAy7F51Y/tmf7nzTRFNNf0GsR4KpaoFNnxFa6vs+17sbnaqpYLqplmeYDiB4paHM/SpswuDSYMa7lYoOdOemGAjFmsFPpKjYyGH5p1506bKbiIEIoDz2l9s7tKt0eqM1QqDrOI3mU0kp3GyFkS00QJzU+uBmWiGk5DluTWgEBIiS19NcWOYXSHODvAR+3gqTgpg3rd6fa7K5hOIc929AEGHLvV2ysJBAAiBin1Ul3WdrzB5eZzRu2BlEPwNBa8b9eqT+6kA9s6/o+hLYBDwW9rc5haS+9tLXTaWB1MU6jS2MPWzEOMzz4LC3ZbC4OzzYMo3YmnNMq1C7NxJgLRDFz6mfLneNUjn2gNBdAA/miksVse9rXN6skg9zhHkVnbfbC8/lGgR642xSZzk/+SlwgnoWEpvcjU/4fuc61OLnF2Fr9e5EbnuGtWsVjfTeGj6O0HjMuPh1lU2GbD7Q7hTefL+yP7KMtAsFlDS2Ohb4QqW3F2i9JSVMBnZi059dqrVnPsjmurDEXtcGkHeOPiit92G21MmBgg64yJyWPv02ik5jK7Q44Zb1sWW/sTfqtr7mR+mk9IuVL7J+7l8+IQ+taD0jXcGfNB7NeuN2EU85jVXjOMhwwnDEaxnxCWco9B4J3foVLJSxVnAn3pPlKs1xFKmPzD0Vdj8Fbsy8VZtbgWU44j0VHY0Vtf72GBn2nOFStLIos4YgPNE2VWjHImYA5GENtv2Dc9XCR3qyO2VyVL9jUWqjqZbnG8KtUpNxYukb70q1RsNI2cuIlwaTnxzg+SzdC3tc4NAzcck6UfMpfLyDItrHAta6YkSFlrss7HOLnOLS18iBIOaJWG73NfUcTof56oddluazEC2SXHPvRCmRK0tGxftG2Bk490Ie6+YENpnWdeKhqtw4R+I/JC6ttwPcCJgoqHmFz8glUvioJIa1s6nXRA7ZeL3yCcuATbRaS7kOCrFNxS6Fbm31GpCnFNKAP/9k="/>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en-US" dirty="0">
              <a:solidFill>
                <a:srgbClr val="000000"/>
              </a:solidFill>
              <a:latin typeface="Arial" charset="0"/>
            </a:endParaRPr>
          </a:p>
        </p:txBody>
      </p:sp>
      <p:sp>
        <p:nvSpPr>
          <p:cNvPr id="59406" name="AutoShape 14" descr="data:image/jpeg;base64,/9j/4AAQSkZJRgABAQAAAQABAAD/2wCEAAkGBxQTEhUUExQVFhUXGBUXGBcYGBcYGRwaFBcXGBcYFxwZHCggGBwlHBQUITEhJSkrLi4uFx8zODMsNygtLisBCgoKDg0OGxAQGywmICQ0LCwsLCwsLCwsLCwsLCwsLCwsLCwsLCwsLCwsLCwsLCwsLCwsLCwsLCwsLCwsLCwsLP/AABEIALcBEwMBIgACEQEDEQH/xAAcAAACAgMBAQAAAAAAAAAAAAAEBQMGAAECBwj/xAA9EAABAwIFAgQDBgYBAwUBAAABAAIRAyEEBRIxQVFhBiJxkROBoTJCUrHB8AcUI9Hh8WIVM3JDU4KSohf/xAAaAQADAQEBAQAAAAAAAAAAAAABAgMEAAUG/8QALhEAAgICAQIFAwQCAwEAAAAAAAECEQMhEjFBBBMiUWEygZFCcaGxwfAU0eFS/9oADAMBAAIRAxEAPwCqYl3w26lDlePJaXnb9FvGM1M0onEYSaTWU7TH5LDhWOnzNmeWTSgX/wAEEPpFw5I+iulKiNAtwqn/AA+y808Np51foFc2shg9E/hFqVEvFu2rKR4qw7dJsFH4GYCfmi/FI8j0J/DwS53qtn6TB3PQ30AW7KPCMA4Rb/sofDMQiUYbSA6KcAdFDTYpg1MwowtHQLn4LegXcLAEA0cfAb0Cz+Xb0CkhZC4NEfwG9AtHDN/CFMsQOoh/lGfhC5dgmH7o9kQsXHUC/wAhT/CPZYcup/gb7BFLFx1ADsopH7jfYLg5LR/A32CYrRCJ1CTE5BRP3G+yDr+GqJH2G+ysFQLitsg0hbZ494toMomGiEqyDBHEVNAsmX8Qz/XaPVG+DqIpvDhuYU3CPsV8ySj1LBgfAQI8zp91O7wCJEGw37q5YGpIRS5Y4g5yfc82xHg0U7m+8qjY6u1r3N6Ehe65kwFp9F4V4nwwbXfHJVceOLdNCSyTXc3hcQ2LplhKVNwItPCrNNh4T3A4dwaHd1qWLH7EZZMnZh//AEtsGysPh/w/ScPMAUFhGa2jqrT4eoEIShBLSEjPI3tkzfDFAD7A9lifimtqNorxPnZ2F8od1U+CGkoN+KOgCD7FdYTFLxOLPbTR674Gbqok/wDJ30AT3FGyQeA9QoQQRvE8zyn+JbZeh4eLjj2eb4mSc9FN8Vt/pO9EF/Df73qnHiSjNJ3olHgV7aetz3ANG5Ngq9jMup6NUNlxh3AXJgKieJ/4gBrdOFZrO3xDZv8A8RyqPmGfYuqNNStA5Df1hI80UbIeDyT30PZcy8X4WjYv1O/C25/wqpmP8TiTFGkI6vP6BeY1KTwJJMdYN1w3CAiS4j5KTzNm2Pg4xW02Xqr47xV3a2Do0BapfxFxY30H5H+6owwLuHrpge2xQeR+4X4aFf8Ah6Vhf4mVPv0mn0P91Yss/iBh6lnEsPdeM03jjdR08VeDunWSX7kZeHiuqo+ksJjGVBqY4OHYqdeC+H/EVXDu8jrcjhezeH82biKQe07hWjLkZsuJw+UNFixIfEniWnhANV3HYDdMTSbdIfEpdmOd0aIl72jtN15nnHjXEVpDP6bT7qsYjU67nye5JKRzXY0Q8M39R63h/GDKjiGCwQuK8bhjiNO3debZa4skhw+q4xEvJm59UyloLwxT6Oi//wD9DZN2GOogpvR8U0Xt3IXjVXDuZyUfhMQ4C5KXk7OlhxtenqTePqwqV2uYZAlLsHnBplpB2IRDhqdshsywI437Jk/cnLFWket+G8/ZVYCHBWVmKC+d8uxlSg6xI/JW/LPFlV1im4MzbTo9KzXHANN+F5BmrPiVnO7ptjs5fUlt0uAMxEFGNopHH3ZDhsMJTrDUw1sHc/v+yHoYaUa2neFZMWVdkNMjwUu7BW7DMa02Sbw7STurTh3ojJmfuMmmyxcNfZbUKKWUvwvlDK1EOqMFyeE4oeGaAMhjfZMqDAxoa0QBYAKRrkzBHSO6GGa0QAhsbsUVrVJ8YeJ2s1UqcOePtXhrf/I/okk0lspGEpuorYB4rzpoaabbkqh4iq59hMDjiVPi3TcedxuTsJP1gKehQfFyAOwusObLel0PY8PghhVvr8gwwG2oe8o1lHbTA+QUvwgD5iZi8yVK2mwDqFntml5b7/wRuw8i5k9TdcjCEESPcKc4YOAi3RR/ylUGz59boWcpJr6vyjpgZcubHSy6dg2OFgFOKmmzmHuVj6bXXab9l1gf4/lC0ZW0nzCEHmGR/ebaE8DiRpeIPVcES0glVjKmLJe4nwWWah3Vp8M5ycIC2C4EzASfANhxupar9L9plVhPjMhPFzuBcKvjslphhDu6qmOe6s/XUMuPJ49BwtNpyZJAU7KJ4E9ymnlsfH4eGJa6+7IGZcwj7JJ7mylo4BzTOhg+SMofE5dHoFp2CJ/9R0+qXn7Hcl0bX9mMwtjqa3/6hLzgGk/Z09wSnrMJUDdOonvuUAWvabwR7FNbQiad1X9An/SmnZwPqo6WUw6/+Ez0NO/lKLwzTIBAIVEyc1rf+/cRV8ndMhQ1sC4DzNV5/kRYg25CT+ICNUNuAAqJVtmdS5ekpuIy/UYhFZbl5F4nsmbXCRZE023KpbSAoK7YEzBu1ahA7DhE/wAjNybougLooUxKS2dNguGwd0wp4QWPVSu2EKSgJVI2Z2N8npQmRbcj2QuW04ROJqw8JyLCaTbBYuQe6xKccB7eq6a4KjUce/8AEhPEHiN+Hol4MvPlYOrj/bdK3SGinJ0hv/EbxUMJSFOmf69WzY3a3l3boF5Ph6M3eb7xPJ39T3XIfrqGpUcalV25N4/fThFHBh20tnkG/pdefnyqT2z3vC4PLjT1fcmZU0jhoG5cYHy6nsESKwuWucRsCPzuhKmBYxkuM6bjVe5UOW57TNnFrSPZZ1PWkaljg03HY4DS0idTpgm/tN913RrtkkagebfT0ULc5pgmJtGwPKIp4+jMSJP7ukc37C263FnTfOYa/wAx4lE0Q+k2C2epH9l1SYx32YMdIspS57XDdzehO3zRUxZNSVL8P/s6+I0t3+WxQtaiWEOYLchdYqiH3YYcFNRxGzXt0nYcgpqV6EUXHcfujl/nbPKUiq4SDcgpo9+h8fcO/ZBYow//AInlFfA2NVrt1RxSdDp6owsbNxqd06eqBdSOnUNgf2VLhg5zfKH3N3CCT6KnQ5Y7fIZ0Qxog79AJKkNS0fZHBIk+3CCaGAbkXggST8zuu6OKMkNpu9SYEdu6VyUQPFe+v76/3+QhjnR950fJdMa0m7HOJ7rdPEHlh6CD/hH4HVMuYY7f6TRlKTJS9Pb+TdbDDTAkehuoKGHI3cT2KYVq7ZvPsuKhHa/KvbRDk0qaFOMqlpvTln4m3hHZcASC10t6FRYnD/hJBQ9EvpmYHcjn1CMZxbH4qcaiO8VjAJg7KumsHSfoiqzSfMAJ+hHZAuZDvXhX66IeWkjbHtmBEogACyVilL5HCOZTJcCg3QeIVSEbKdtI/eQrq8GAF2XOdHRcmSkn2DqbmjlG4V3QJfRpprgyARKtFozTSHuCQOKry9GfHDWn0SVlSX6jYb39VREKset2FysQpxY4WLrBs8WyzxlrmBYbngf57LvH4p+Ji5aBO29+6RZXhGgC1h2gf59UydiQ2zbk8bfU7Lyc2eUnxie3g8NHH0Vy/oIw9BtNsfv/ACtiu52qAQREWBnqd0PTeHRJ834Zko7C0Tw25nm4+SzVW2buDW5EAwIqz8X4hbw2YHzgz9UThsmY37FOm3b7urba7pKJfraAGsDhMlxkEfX6Iin8TcjeYA/2g5vomdfdUR0sJVklzm9hpAuso5Y4iHlrrzdjYv8AKVvF1ngSC4RvpAfb0tPuh8LVqtOr4jiC0yKjIAdwJbIAXep9x0sjjar8B1PCFhDmsp9CGgtB6bdEww1ZrjpnzfhIg2+h+SAbnJaQ2tScw2HUesiwCPfSbUbLY7EfmErb/UiM9/Wq+UafhAwl4meR191DiautodTN+nI9VNSdUuKpaW3AIF7bTe6X4XDfDeXf+5YRtaLeydLWvsMk+rdtdPn4MqYj4lNwggt49OVHhKTsQ0AGCN/koMwL6dQOtpNif0KOwlNwDmss5/3rjS0/qUyr6h0lXp77Xx7m6tGD8P7dh5RIA/8AL+yKZgZjVAHQWCLwuFa0WFzzySoBUdUL2AAAEguk/wD5hBylLfREvMvUOi6s7DWNmB7RN+k7qGvVqkD4bWgz98SI9JhGNohgGo2A3J2j1SvMPEVCmY1azP3blTjf6ULF70uX7k9GnWvNQ3EQQIHonODoFokkzF7qsYTPX1Hwyk4AHcgpliM1qgGGTC0Y1Lq2HKpv06X4CKznBxIdI4BuPqoG5hsHtPd7QAR8tkif4meD5qRmfomeW5y2q4iAB33noV0ZTsp5UoxuUbHTWaj/AE3SRu11j+/RSkT2K6wzADKgxuLa1w1ggE/aHHSey0rjJWYHBt+kgZNMmTLDweFDj6MXGx2VirZU2tSteRYjYqt4mg5rC0iHN/JXimupPmp779zMBhpJKZuw8iISvLMVsDv/AGVtw7GuaEVFS2SzScXsrZwpabqZhGwR+Mwp33I/JBh4mJAI43XONBXrWyWlTJ4TDC0LgoSkCLo3Ak8hNGROcKQypuB32SfMMUHvhpBGy4zXMhPwmz/yP6KLD4WbjfurVZBR47YWA0cLFA+i6VpEHJHkFOmXggDa1zv7Iqjleog1DtsBbbrCmo0mx0HKw5iydLSXPGzeCvnnKT6H0KyNfQqCf5IMki3+F1gcx1EkFsCx3BXGHw9Z96kNH4RJPvsmeDwLW7NsUjElkVVJ2wV2ZOmAxx5mCFgzt4kfAqdjAhNXEN/W9138RgIaSOyH2FU4f/BW34msKurQ5rDe+w6zp2Vky6rTqt8rpA4kKSnWa4kWjkGOUJVy0teXUi1vyR0yssiyelri10YfWwXLbHiLe/UdkpqtfSILGgObcxZjwBcBosHC5tupm+IGsqGnVBbGzuCNtkxxTmPaLi92/vlMnx/Y6LnGlkWmZl2IZXZqHzHIKWZhIIaHaRPl6CAZB+SIy1rmOkzMkHYcSCRydrrvOWkQ8CQPpP3gnXpaDBKORxXfoQVHNgB1zxab8JnhKGht7nullD/uhtvKJPP2tr9VPmFZznikzc3PFvX3XSW+InFySgu+2TYem6q6TZnA635TKu9tJhMQBwAu6LAxnoEqe11c3sxpkQd+iZLRFtTftFCqvVrYuQ0FlLa9i4dkbgPDFFhDgySOpn/CdMYAEFmmcU6AubmwHMqak3pDPJKfpgq+EHYXDBpsosfMgAAibquU8zrvGsBwF4QdPOMQ1/naS0/S9zZXacY9Qw8PJyLBWotB/D3PXgKUZVTeJgE9Rb8kpw/iJp8lVpadx3vwmmU4lmohrrOvB6roJrYZqcV+xqjiHULPMs4cfyKbuDXt4KGzKkHtI3kJRlTvgF1N5dpP2D6p070RfrXJdS4+HsVpPwztwmOYZbrkjciEky2hMFt+VbqFSBstuGVx2YM/1Wjz6vkjqTtR24TjLMTYd09zPDFzbC6rdeoWDUbBdN8XaGjJzjTHxphyS4/BBh1AWUWDzuTEEdCRunZLajS12x3TOpIVxniexJSxrNtQ9FvEZvTYDG4+vooMflvwjLdjsUP/AC1pcp3JOqKOON72C0syab3BcdyCjaWZNFtQn2QpotO0KVz2U2EFsuI6WVYsSah7MMZWkTqWKu6gNgFpHzEd5ZQnYhz6mmncc9E9yzLabLhoDuTzfugskoAU2mBMTsPrCNx9ZzWEjeLLxZPdI9S3N8FoaPxTKYk2QWNzsginTu8+w9VTMb4gdUa5jwZEQRwQVa/DODt8WrBeQIJ3A4Ernj4q2coRhbe2grCZI5x+JUcdW8CQ3/KLxOUh06xIJmRIPuL8BS18zpUzDnQfoum5lTku1Cw2lJcmFzzv1bAmZZ8JzajC7yg2cZBnaebStMzh7GkvBfffi9wR6Jfhs3fUrFtN1p2P5D6qyPwksl0AxwP7rna6mmSUK82nf5BC2s9odDTvsLkHYH1RPh6sKjA3SQ+nLT2jgH2W8mcX0ZBvt6xZQ4DVTxZaI0PZPAu2y74JzdqUVSa6BOKpim9pk+Y3nvY34AROYVtNOYn8vmoczbDpcJBBAI6naQd1tzxVoyNi02HXb8063GwVfCT+4uyc31k3I6R3FvmrBg8LpJdvPXffZVkuFOk3zEw07C5g/pO/ZWTK6hNJrjckT7p5KvuJnTty+aN47Ek+Ru6Iw1LQ0BD0gDUkjYIxzk2V1GjJL2BsdjWsF57Qq9lWCGIqGs4zf7JAERIRGe4Kq4gsI0tvB5RXhau1zPKI0mCO/KlBa0a6WPDyi9vr8DR+HAEAWUDcOCdlrOswNNshpcegVOxfiCsx4cAQ0mCw72RcXOVIniwznHlZdK2WNqgBwBi4t0SXMspNKajCYF4/sn+VZgH02mYJ45XePcNBkT2V1eONMjCUlNCLw9jviOeQZBjrvymWb4TXSJb9oXb6hU/Ks0+FiS0NIY92x4PUK+OfaeISr0uy3iE45LBPCWcww/EERuAr3gsex7QW8ryzA4gMNUEfe4VnyrG6WAn5rZjn2M3icKbckXKo+Wqn5kBrud+DYJ3h8cCPVa/kmvOohVl6tGXG/LfqKg8vD4a0HqbwO3qmOHxDhz8k2x2FaBNgqxiMe0GJ6/uFCpRei/PzFpDt1cOGlSjJhoVMpZy+fK02NiQQP9q8ZdmM0xO8cf5V4ptbI5FOAjx+CDNhsEtqUtIGk33NzHsrBm1TykqtMxYM6gWmdilqQ0cjoiNM8Fvsf7rFKajTyFi7Yefx/BVsEC0bXHClzSoPhkkcLVEn7W469FrMqRewhvIjleP+o14tyVlExVNoqMAcCHOExtEjqvVsvcA0AGV5ji8qqag2R5SCCTbqrxkuPLwGxpt246iVfPuKofJCbk32IPGFIFuraL2VbpZTVLQ5uohw6XVs8RNc+nDBqM7BD5Pgq4pzMEWAN1OMqibcORxxra/J34Ywj6UamH1hP85xzadFzpix7zPTokdTMcTTJHw9RHImI9F1h8G7EtmsDvYbCD2StW7YMsOclOdJfBJ4ZNzDiJvotAtc+6Px9KMTSk2giIN7j/aY4PLGUy1zWAECPolWeYqcRQbNwS6Bv0BP1Qu5Cc45Mtw9n/Q8zehNMm9rwOyCyXEF1FguQBEQBtsPyTSq0Bp7/mk+Gpuo0iHm8kyO5442hNDoyMJcsfF9bVCzE4TS5rNTmyXESZm9gPmP1VpwnlYBM2F1Tsxr+cON5dYjjp+SsmDxWpgnkcJ5txot4huUevfZpuK/q/I7dkzoVNVxsqJnmIfRqtcJiR7c/SVdMsxTX02uabESlzbpmbJj4pP3N5xTcabgweYiBCQ4DBVcL5rmbkK1s7okYfUL7dU2Biebxjxa0VqjndKpckDqDuhMyxlJ0Na3U7gx17op/hOm+s50+Xf5plhMqYw+UCAZCeKipWO3jjuLIsowWlokeiPxI4U4sluZYsMBJOyOWVogm5S0U7OaRGKpg7Egg/mFeDSlhHELzuuKuIrtd90Hyx0leg0qhDQOy6WkkzV4i0o31KzTIpVasGzQDBvv67pzh6o1X+zuLRqMAiPf0S6tTaaj36NRbd3EAC1+bwmuU0SfO8yYAjgAcD33VVLigSrjyYxy97tN9/zTzAYwablVrF1w2Rqi1krybGPfVILpDeVTHLdmOePmnJlszgF4gGAUlfhQN+kTz6JnUxNrqmeIMwe5xp0wSZvHb8k052JhhKTpDymWHYiP1ReHxIFlVsPlTy37RBN46Eot2EqNFqknodkItLuNPFF9JFmq4lpaVXMdhGkbmfy9Eqp4qsHEG6hdnDm+V7D6qkpPsxYYZGqmFdJuFihGdU+ZB6LEvOXsV4yE+R5nrtNwrAx/C8/w1CowyGmd7W907wfiHSdNVukrDlxbuJdYpdSz1sGHN0wLoCnktSmZpOHH2hP+lNhczY+4eITOnim/iCgnJBWScdA1TE1maPKKhO+m0e6k/wCusb/3WuYe45RtN45hSVcO1wuB8xPohafU5Th0kvwSUMXSeAQ5sWO/5qTEPpubpJEO6H9UjPh8Olp+yb+UQocb4VBadFRzXW0iSeNj2R4p9xuGJPUxvnGf06LPtNLos3r6oPwm15d8RzSS7zajE3O3UAJdlnh0tP8AWIc59pIDoDdt+SrjgMIyk0BpMd0zqOkO3DHjaW2wvGHyyd+Oyp9XGlwJMwS706ARwd00z/NNIDW/acY+QPmPyCS0sP8AEqBgkgbn1Nx06lVwq3b6CQThjvu/8CjPKrjp0DY7BWDJarmthwIsCAQU5wmUNaBLRaTJub9+iKFGZDSXEXu6Pl1VMrjNUkJCdcrfUR4zAfzAg7DvyP8Aa6w+FrUWtFFuoBxBaTsItH76J03DPM3a09oP1K7IaPL8Ul3QRP0UlHsynm649SXLKrjd7NPaURisadoI7KI1m0xADiT6mEJUxLIMlw91XikqM/Hk7o7Zj2gHzKU45oEz3jn1SkYuj/75vwYN54JCL+GSbFjvWx7bKcYIrLCl1v8A37EWMz+mBvKT4P4uIfL/AC052PKPzWiyxqU3CPvCCPmi8NT8o0QRY9CuknehoNQjcV17hFDDMYAABZB5nmbaYNxPCGx9LEWILWtJg9bofC5KNUuOom1+pQUfcnxXWTOMHVIbD3SakOhsWF3AEjtM9FbmNtaFVqrPhVaUgNPmaOPT5p7RxDi4tiwAIPe6pJ7obPThHj06i3NTqeGyA42UuT4TQIPV357pfArVjJ0wdrXhWAWbbj2Vm6jRHNpKIBnGM0t0jc7QtZZgQ1suHmO5Sh1bXiQJ+RGyszHCIQekDInCKivuD4qsKYkpc7N6emSY4gqPxFii1tiN1X6GEFUF0n8kIpVsbHjjxuQ1xeIazzTug8XUbUFjM7nZIM1o1m2BLhsFvC1XsA1u0/8AE8jsU3HVplOK7Bhy9aRzZIWIc5E7E+GrsdsUSzBU3OktBKr1Ou2JiPSQi24zmfZJLw8l0ZSOSL70N6uS03Dp81DTyHkVCOl0OzEuMy47cKCjiS06Q9wHvuk8rIi8Z2qUx5hMDVpj/vF3qJ9kZTzZ1F4bVILXbHb3SBtV0HzO66ibey4JD3aqh1RIAPE9gu/40m9kecH9TX4L7SzSm4CHD5Fd18xa25tJgFVP4dIBpiNMcRcc2UzMcXAQ7ygwPoDCP/Dfdi3h7WPxnFMkgO1ECbCf2ULjfEMiGNcTxa3S/P8ApBNxLAQ5vl4kQNtzdQ4/EiQZgzHFxCZeDXuOsuFfp/LGmUZfqLajv6jnTYmzR72m9lY2UqdMSGxaIF9p4VHoZuWsaG2AdEAXvceqZuz+sGmIm0SBIHuklp0jTLw+TMlK1v7DOpV+O6A4tbMRdptvMpzRwwa3ygTtv/hV0ZzR3fTl0CTAMnne4Rbc5pACdTBt7D6oJkcnh8jSikwilQqFzjXswG2kuv8AJu4v9EZhnYdgkBodEid4QWHzKm5ssq1DBPQ7fou6ubUnQRUGxmW8/on5InPFkfZ/azeJxgnyvbB63/JAYrOgwSSHDs1xHpIRlPHNdZrqZniCFJQpP/DTj1/xuhYvHh9S/wAf4B8FXbWaJoxJO+mw6/NG0sCwGWtj6LmtXfx8PpyfeFFTxNQWJbPYOFly6nNy/Tpe1nVbEltQNdp0nkm/9kXVwjDeADG4UOmm4f1Cxx78ei6rY5oAA83HlE7d0z0I7dcepEMTctPED1Hp8kDVx7GFxLJsCJ37kDtZTUMI5zi54cD0tEfvhQZxSEglpMCCWmCGxcdx6orZVcVKuvuE13jEUtLDJEb3mOL/AJrdbFCnTmD0IHCS+HceKc0jeJhwM2n3/wBJ5i3N0l1to/sptu6FyQUJ8eq7fIly7QXyblxN/wBE/JlpAVcqtDQ07EEOLuBwU9pVJbwQeU+SyeZ+srBeaeIJMQSrMysCJCQeIsO5vnYJ6iEHlubBoAebnuml6o6HnHmlJGs+Dw/Xx0/fKio5tTaAPsn97p0+q144KW4nC05J03PZIsi6M7mpKmRfz1OoYkGLritQpu33SnGZa4Olh+W35IcfHG1h3Mpkl2Z3GvpY+DQLAn3WKrPxNYGFpHi/cXy5AVDBl7C4nb9hRaXAdFPRY6IBMIhuGJ3K207PPU1XyQUaj+o7LRbUN5E9Ua3CKduDKOgc37gNNlQgAnbvyp6FGoJ2vujqeBKIbhO6Ogc2BspPggmx4upsLSe0QD6ImnhSTEoyrhQDpFz6z80G4oZc2m10An4V2xdxwttwQmSduqPpYUkibIr4Pw7ugDa+y5tI5cpOkABh0gyQG8CL6fs79gEbVqeZslul0EgXg2PHMop7GkaSQBAInn/EoRraeoQLDgxxvBWXJHue14TJ6Un2O8a5kmSHd4v1hBUsNrbMXnbbnpPZHYvDi/EREbut9q9jYITBEOcDrg33mbWje1knDezR51L0neOxDqYLWadtJgRa2w46JQ7FeQNuDx0v9r9PZEY6s8k6zdl+hLQY1CfUb9UAKpILjued/X3Szjs0YpvhvqOXtcB5TuBF44/VDYbEvkw+HCZ5ERDp6WXGGx73ANcZAED5Lug2HXMNk3ABMGbD3XKAkckldljwJL2NuQADJAa0EmYibnblTYeq9v3jFt7m6Tu1uID3SJsYAkDj6cptgxIDpBkGN9twn4q6oz8nwt/0GsxrriRabwJWUswqGRA7Id4bMz7KXiR6hN5aZLnH2Ov+qVRuwRe/PzCEx1VwpFznQXDy35No+qie+JLjJvEfvpKBzF/kE3uIt1O6MIJMnmaUXSSIaeF0vpyTuYO/G3b0VnpOBpwbpDSrS6dwdtt4j9+qYZfiCRG0SFPNGpWRjLnii/YDzH+nLQNYdx2hD5Bm0gMPW3ZHYth0EGZGx/JV7FlzCIpgajvvPQ+t0qakh3Bz2i5VIduq5nWTax5YsoMNnD6Z0VRxa8pjTzEGYhJ6ovROPKJVqba9A3ktHfhGHP2jcH5pvWcHdkFVwjDwD+aLmn1RS4dwVmcMcRePVSOrt6hCYrLKZ4hLf5BzTZ5j3RSi+jJSUX9I5+MzkBbSJ9WsD/hYjw+TuMvcnp0ESyj3WLF6B5j0winTUzWLFi4BMKU8oijhZWLF1HNnGaNLGS0xe9rwi8qaNIG5N/l3WLFKUE5pmhZpLC49hkKAXOIw0i8QOYkraxUcU+pHHNp2iKu7RTJBBAadxxMQq6a7AdNySRaLTMn81ixZ8yPZ8A7RPWYHAGS2362A6coWpTJLiHGLGNp79ltYlSNTkwOpXta5BkzfYbFc4nC6Q194dM36X7LSxLVlOTTVdzuib6hsOqPpXJdAIsPSVixd2G7hrWUyNEODtuDsGkO9bhGUzP2bECPkeFixHuSt8P8Afc3MXJvHyK7e8x8vzWLE5IDqVXja4O07goB+LBIuXBvB5NrlYsRgtkfEu8bC8ueHajt++E2wGKbMcjdYsVMqXE83D1aCapB2KXYrDaxDr/msWLzZaNkJOL0JMwy15JId+ygcVhtoJBmN/wA1ixVjJ0aFNy0zTqNZpsZHr/coarjKzDpdErFiokmhLvqROzKoZkQRttCkw2OJMEXKxYucVRJrRO7EjusWLElEj//Z"/>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en-US" dirty="0">
              <a:solidFill>
                <a:srgbClr val="000000"/>
              </a:solidFill>
              <a:latin typeface="Arial" charset="0"/>
            </a:endParaRPr>
          </a:p>
        </p:txBody>
      </p:sp>
      <p:graphicFrame>
        <p:nvGraphicFramePr>
          <p:cNvPr id="20" name="Chart 19"/>
          <p:cNvGraphicFramePr/>
          <p:nvPr>
            <p:extLst>
              <p:ext uri="{D42A27DB-BD31-4B8C-83A1-F6EECF244321}">
                <p14:modId xmlns:p14="http://schemas.microsoft.com/office/powerpoint/2010/main" val="3151283525"/>
              </p:ext>
            </p:extLst>
          </p:nvPr>
        </p:nvGraphicFramePr>
        <p:xfrm>
          <a:off x="5943600" y="1314450"/>
          <a:ext cx="4267200" cy="2781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extLst>
              <p:ext uri="{D42A27DB-BD31-4B8C-83A1-F6EECF244321}">
                <p14:modId xmlns:p14="http://schemas.microsoft.com/office/powerpoint/2010/main" val="3430565889"/>
              </p:ext>
            </p:extLst>
          </p:nvPr>
        </p:nvGraphicFramePr>
        <p:xfrm>
          <a:off x="381000" y="1543050"/>
          <a:ext cx="6209767" cy="2422521"/>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457200" y="514350"/>
            <a:ext cx="8229600" cy="857250"/>
          </a:xfrm>
        </p:spPr>
        <p:txBody>
          <a:bodyPr/>
          <a:lstStyle/>
          <a:p>
            <a:r>
              <a:rPr lang="en-US" dirty="0" smtClean="0"/>
              <a:t>Sources of Air Pollution</a:t>
            </a:r>
            <a:endParaRPr lang="en-US" dirty="0"/>
          </a:p>
        </p:txBody>
      </p:sp>
      <p:sp>
        <p:nvSpPr>
          <p:cNvPr id="23" name="Rectangle 5"/>
          <p:cNvSpPr>
            <a:spLocks noChangeArrowheads="1"/>
          </p:cNvSpPr>
          <p:nvPr/>
        </p:nvSpPr>
        <p:spPr bwMode="auto">
          <a:xfrm>
            <a:off x="6096000" y="1352550"/>
            <a:ext cx="2286001" cy="381000"/>
          </a:xfrm>
          <a:prstGeom prst="rect">
            <a:avLst/>
          </a:prstGeom>
          <a:noFill/>
          <a:ln w="9525">
            <a:noFill/>
            <a:miter lim="800000"/>
            <a:headEnd/>
            <a:tailEnd/>
          </a:ln>
        </p:spPr>
        <p:txBody>
          <a:bodyPr wrap="square" anchor="ctr">
            <a:spAutoFit/>
          </a:bodyPr>
          <a:lstStyle/>
          <a:p>
            <a:pPr algn="ctr" defTabSz="914400" eaLnBrk="0" fontAlgn="base" hangingPunct="0">
              <a:spcBef>
                <a:spcPct val="0"/>
              </a:spcBef>
              <a:spcAft>
                <a:spcPct val="0"/>
              </a:spcAft>
            </a:pPr>
            <a:r>
              <a:rPr lang="en-US" b="1" dirty="0" smtClean="0">
                <a:solidFill>
                  <a:srgbClr val="425563"/>
                </a:solidFill>
                <a:latin typeface="Avenir Light"/>
                <a:cs typeface="Avenir Light"/>
              </a:rPr>
              <a:t>Actual Sources</a:t>
            </a:r>
          </a:p>
        </p:txBody>
      </p:sp>
    </p:spTree>
    <p:extLst>
      <p:ext uri="{BB962C8B-B14F-4D97-AF65-F5344CB8AC3E}">
        <p14:creationId xmlns:p14="http://schemas.microsoft.com/office/powerpoint/2010/main" val="12791043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7 at 3.16.34 PM.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17" b="445"/>
          <a:stretch/>
        </p:blipFill>
        <p:spPr>
          <a:xfrm>
            <a:off x="457200" y="773545"/>
            <a:ext cx="8229600" cy="3648364"/>
          </a:xfrm>
        </p:spPr>
      </p:pic>
    </p:spTree>
    <p:extLst>
      <p:ext uri="{BB962C8B-B14F-4D97-AF65-F5344CB8AC3E}">
        <p14:creationId xmlns:p14="http://schemas.microsoft.com/office/powerpoint/2010/main" val="3497035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33350"/>
            <a:ext cx="8229600" cy="990600"/>
          </a:xfrm>
        </p:spPr>
        <p:txBody>
          <a:bodyPr>
            <a:noAutofit/>
          </a:bodyPr>
          <a:lstStyle/>
          <a:p>
            <a:r>
              <a:rPr lang="en-US" sz="3200" b="1" dirty="0" smtClean="0">
                <a:solidFill>
                  <a:schemeClr val="accent1"/>
                </a:solidFill>
              </a:rPr>
              <a:t>Join </a:t>
            </a:r>
            <a:r>
              <a:rPr lang="en-US" sz="3200" b="1" dirty="0" smtClean="0">
                <a:solidFill>
                  <a:schemeClr val="accent1"/>
                </a:solidFill>
              </a:rPr>
              <a:t>your fellow students in the </a:t>
            </a:r>
            <a:r>
              <a:rPr lang="en-US" sz="3200" b="1" dirty="0" smtClean="0">
                <a:solidFill>
                  <a:schemeClr val="accent1"/>
                </a:solidFill>
              </a:rPr>
              <a:t/>
            </a:r>
            <a:br>
              <a:rPr lang="en-US" sz="3200" b="1" dirty="0" smtClean="0">
                <a:solidFill>
                  <a:schemeClr val="accent1"/>
                </a:solidFill>
              </a:rPr>
            </a:br>
            <a:r>
              <a:rPr lang="en-US" sz="3200" b="1" dirty="0" smtClean="0">
                <a:solidFill>
                  <a:schemeClr val="accent1"/>
                </a:solidFill>
              </a:rPr>
              <a:t>Envision </a:t>
            </a:r>
            <a:r>
              <a:rPr lang="en-US" sz="3200" b="1" dirty="0" smtClean="0">
                <a:solidFill>
                  <a:schemeClr val="accent1"/>
                </a:solidFill>
              </a:rPr>
              <a:t>Utah Youth Council</a:t>
            </a:r>
            <a:endParaRPr lang="en-US" sz="3200" b="1" dirty="0">
              <a:solidFill>
                <a:schemeClr val="accent1"/>
              </a:solidFill>
            </a:endParaRPr>
          </a:p>
        </p:txBody>
      </p:sp>
      <p:pic>
        <p:nvPicPr>
          <p:cNvPr id="4" name="Content Placeholder 3" descr="DSC00518.jp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t="19068" b="19068"/>
          <a:stretch>
            <a:fillRect/>
          </a:stretch>
        </p:blipFill>
        <p:spPr>
          <a:xfrm>
            <a:off x="-152400" y="1409700"/>
            <a:ext cx="9478952" cy="3733800"/>
          </a:xfrm>
        </p:spPr>
      </p:pic>
    </p:spTree>
    <p:extLst>
      <p:ext uri="{BB962C8B-B14F-4D97-AF65-F5344CB8AC3E}">
        <p14:creationId xmlns:p14="http://schemas.microsoft.com/office/powerpoint/2010/main" val="4178689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634693456"/>
              </p:ext>
            </p:extLst>
          </p:nvPr>
        </p:nvGraphicFramePr>
        <p:xfrm>
          <a:off x="457200" y="457200"/>
          <a:ext cx="8610600" cy="42862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781234" y="1672709"/>
            <a:ext cx="2000250" cy="369332"/>
          </a:xfrm>
          <a:prstGeom prst="rect">
            <a:avLst/>
          </a:prstGeom>
          <a:noFill/>
        </p:spPr>
        <p:txBody>
          <a:bodyPr wrap="square" rtlCol="0">
            <a:spAutoFit/>
          </a:bodyPr>
          <a:lstStyle/>
          <a:p>
            <a:r>
              <a:rPr lang="en-US" b="1" dirty="0" smtClean="0"/>
              <a:t>Respondents</a:t>
            </a:r>
            <a:endParaRPr lang="en-US" b="1" dirty="0"/>
          </a:p>
        </p:txBody>
      </p:sp>
      <p:sp>
        <p:nvSpPr>
          <p:cNvPr id="6" name="TextBox 5"/>
          <p:cNvSpPr txBox="1"/>
          <p:nvPr/>
        </p:nvSpPr>
        <p:spPr>
          <a:xfrm>
            <a:off x="1447800" y="171451"/>
            <a:ext cx="6781800" cy="646331"/>
          </a:xfrm>
          <a:prstGeom prst="rect">
            <a:avLst/>
          </a:prstGeom>
          <a:noFill/>
        </p:spPr>
        <p:txBody>
          <a:bodyPr wrap="square" rtlCol="0">
            <a:spAutoFit/>
          </a:bodyPr>
          <a:lstStyle/>
          <a:p>
            <a:r>
              <a:rPr lang="en-US" sz="3600" b="1" dirty="0" smtClean="0">
                <a:solidFill>
                  <a:schemeClr val="accent1"/>
                </a:solidFill>
              </a:rPr>
              <a:t>Youth responses to Social Norms</a:t>
            </a:r>
            <a:endParaRPr lang="en-US" sz="3600" b="1" dirty="0">
              <a:solidFill>
                <a:schemeClr val="accent1"/>
              </a:solidFill>
            </a:endParaRPr>
          </a:p>
        </p:txBody>
      </p:sp>
      <p:sp>
        <p:nvSpPr>
          <p:cNvPr id="7" name="TextBox 6"/>
          <p:cNvSpPr txBox="1"/>
          <p:nvPr/>
        </p:nvSpPr>
        <p:spPr>
          <a:xfrm>
            <a:off x="3810000" y="4702373"/>
            <a:ext cx="2438400" cy="307777"/>
          </a:xfrm>
          <a:prstGeom prst="rect">
            <a:avLst/>
          </a:prstGeom>
          <a:noFill/>
        </p:spPr>
        <p:txBody>
          <a:bodyPr wrap="square" rtlCol="0">
            <a:spAutoFit/>
          </a:bodyPr>
          <a:lstStyle/>
          <a:p>
            <a:r>
              <a:rPr lang="en-US" sz="1400" dirty="0" smtClean="0">
                <a:solidFill>
                  <a:srgbClr val="FF0000"/>
                </a:solidFill>
              </a:rPr>
              <a:t>“75% of people donate”</a:t>
            </a:r>
            <a:endParaRPr lang="en-US" sz="1400" dirty="0">
              <a:solidFill>
                <a:srgbClr val="FF0000"/>
              </a:solidFill>
            </a:endParaRPr>
          </a:p>
        </p:txBody>
      </p:sp>
      <p:sp>
        <p:nvSpPr>
          <p:cNvPr id="8" name="TextBox 7"/>
          <p:cNvSpPr txBox="1"/>
          <p:nvPr/>
        </p:nvSpPr>
        <p:spPr>
          <a:xfrm>
            <a:off x="6019800" y="4705350"/>
            <a:ext cx="3276600" cy="523220"/>
          </a:xfrm>
          <a:prstGeom prst="rect">
            <a:avLst/>
          </a:prstGeom>
          <a:noFill/>
        </p:spPr>
        <p:txBody>
          <a:bodyPr wrap="square" rtlCol="0">
            <a:spAutoFit/>
          </a:bodyPr>
          <a:lstStyle/>
          <a:p>
            <a:r>
              <a:rPr lang="en-US" sz="1400" dirty="0" smtClean="0">
                <a:solidFill>
                  <a:srgbClr val="FF0000"/>
                </a:solidFill>
              </a:rPr>
              <a:t>“75% of 9</a:t>
            </a:r>
            <a:r>
              <a:rPr lang="en-US" sz="1400" baseline="30000" dirty="0" smtClean="0">
                <a:solidFill>
                  <a:srgbClr val="FF0000"/>
                </a:solidFill>
              </a:rPr>
              <a:t>th</a:t>
            </a:r>
            <a:r>
              <a:rPr lang="en-US" sz="1400" dirty="0" smtClean="0">
                <a:solidFill>
                  <a:srgbClr val="FF0000"/>
                </a:solidFill>
              </a:rPr>
              <a:t> to 12</a:t>
            </a:r>
            <a:r>
              <a:rPr lang="en-US" sz="1400" baseline="30000" dirty="0" smtClean="0">
                <a:solidFill>
                  <a:srgbClr val="FF0000"/>
                </a:solidFill>
              </a:rPr>
              <a:t>th</a:t>
            </a:r>
            <a:r>
              <a:rPr lang="en-US" sz="1400" dirty="0" smtClean="0">
                <a:solidFill>
                  <a:srgbClr val="FF0000"/>
                </a:solidFill>
              </a:rPr>
              <a:t> grade students donate”</a:t>
            </a:r>
            <a:endParaRPr lang="en-US" sz="1400" dirty="0">
              <a:solidFill>
                <a:srgbClr val="FF0000"/>
              </a:solidFill>
            </a:endParaRPr>
          </a:p>
        </p:txBody>
      </p:sp>
      <p:sp>
        <p:nvSpPr>
          <p:cNvPr id="9" name="TextBox 8"/>
          <p:cNvSpPr txBox="1"/>
          <p:nvPr/>
        </p:nvSpPr>
        <p:spPr>
          <a:xfrm>
            <a:off x="1524000" y="2005340"/>
            <a:ext cx="609600" cy="261610"/>
          </a:xfrm>
          <a:prstGeom prst="rect">
            <a:avLst/>
          </a:prstGeom>
          <a:noFill/>
        </p:spPr>
        <p:txBody>
          <a:bodyPr wrap="square" rtlCol="0">
            <a:spAutoFit/>
          </a:bodyPr>
          <a:lstStyle/>
          <a:p>
            <a:r>
              <a:rPr lang="en-US" sz="1100" b="1" dirty="0" smtClean="0">
                <a:solidFill>
                  <a:srgbClr val="FF0000"/>
                </a:solidFill>
              </a:rPr>
              <a:t>49.4%</a:t>
            </a:r>
            <a:endParaRPr lang="en-US" sz="1100" b="1" dirty="0">
              <a:solidFill>
                <a:srgbClr val="FF0000"/>
              </a:solidFill>
            </a:endParaRPr>
          </a:p>
        </p:txBody>
      </p:sp>
      <p:sp>
        <p:nvSpPr>
          <p:cNvPr id="10" name="TextBox 9"/>
          <p:cNvSpPr txBox="1"/>
          <p:nvPr/>
        </p:nvSpPr>
        <p:spPr>
          <a:xfrm>
            <a:off x="7299960" y="910590"/>
            <a:ext cx="609600" cy="276999"/>
          </a:xfrm>
          <a:prstGeom prst="rect">
            <a:avLst/>
          </a:prstGeom>
          <a:noFill/>
        </p:spPr>
        <p:txBody>
          <a:bodyPr wrap="square" rtlCol="0">
            <a:spAutoFit/>
          </a:bodyPr>
          <a:lstStyle/>
          <a:p>
            <a:r>
              <a:rPr lang="en-US" sz="1100" b="1" dirty="0" smtClean="0">
                <a:solidFill>
                  <a:srgbClr val="FF0000"/>
                </a:solidFill>
              </a:rPr>
              <a:t>80.7</a:t>
            </a:r>
            <a:r>
              <a:rPr lang="en-US" sz="1200" b="1" dirty="0" smtClean="0">
                <a:solidFill>
                  <a:srgbClr val="FF0000"/>
                </a:solidFill>
              </a:rPr>
              <a:t>%</a:t>
            </a:r>
            <a:endParaRPr lang="en-US" sz="1200" b="1" dirty="0">
              <a:solidFill>
                <a:srgbClr val="FF0000"/>
              </a:solidFill>
            </a:endParaRPr>
          </a:p>
        </p:txBody>
      </p:sp>
      <p:sp>
        <p:nvSpPr>
          <p:cNvPr id="11" name="TextBox 10"/>
          <p:cNvSpPr txBox="1"/>
          <p:nvPr/>
        </p:nvSpPr>
        <p:spPr>
          <a:xfrm>
            <a:off x="4541520" y="1426071"/>
            <a:ext cx="609600" cy="276999"/>
          </a:xfrm>
          <a:prstGeom prst="rect">
            <a:avLst/>
          </a:prstGeom>
          <a:noFill/>
        </p:spPr>
        <p:txBody>
          <a:bodyPr wrap="square" rtlCol="0">
            <a:spAutoFit/>
          </a:bodyPr>
          <a:lstStyle/>
          <a:p>
            <a:r>
              <a:rPr lang="en-US" sz="1100" b="1" dirty="0" smtClean="0">
                <a:solidFill>
                  <a:srgbClr val="FF0000"/>
                </a:solidFill>
              </a:rPr>
              <a:t>67.5</a:t>
            </a:r>
            <a:r>
              <a:rPr lang="en-US" sz="1200" b="1" dirty="0" smtClean="0">
                <a:solidFill>
                  <a:srgbClr val="FF0000"/>
                </a:solidFill>
              </a:rPr>
              <a:t>%</a:t>
            </a:r>
            <a:endParaRPr lang="en-US" sz="1200" b="1" dirty="0">
              <a:solidFill>
                <a:srgbClr val="FF0000"/>
              </a:solidFill>
            </a:endParaRPr>
          </a:p>
        </p:txBody>
      </p:sp>
    </p:spTree>
    <p:extLst>
      <p:ext uri="{BB962C8B-B14F-4D97-AF65-F5344CB8AC3E}">
        <p14:creationId xmlns:p14="http://schemas.microsoft.com/office/powerpoint/2010/main" val="4030215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1885950"/>
            <a:ext cx="7772400" cy="956546"/>
          </a:xfrm>
          <a:prstGeom prst="rect">
            <a:avLst/>
          </a:prstGeom>
        </p:spPr>
        <p:txBody>
          <a:bodyPr vert="horz" lIns="91430" tIns="45715" rIns="91430" bIns="4571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Avenir Black"/>
              <a:cs typeface="Avenir Black"/>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875" y="2165350"/>
            <a:ext cx="5334000" cy="3556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8948" y="42146"/>
            <a:ext cx="2171700" cy="32575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442"/>
            <a:ext cx="4431348" cy="3295650"/>
          </a:xfrm>
          <a:prstGeom prst="rect">
            <a:avLst/>
          </a:prstGeom>
        </p:spPr>
      </p:pic>
      <p:pic>
        <p:nvPicPr>
          <p:cNvPr id="3074" name="Picture 2" descr="C:\Users\Karl\Google Drive\ALEX\201511 TEDx\Envision Utah Youth photos\11130195_10206436076879397_4406189925338723676_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6029" y="-862762"/>
            <a:ext cx="3120641" cy="41608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647950"/>
            <a:ext cx="3886200" cy="2590800"/>
          </a:xfrm>
          <a:prstGeom prst="rect">
            <a:avLst/>
          </a:prstGeom>
        </p:spPr>
      </p:pic>
    </p:spTree>
    <p:extLst>
      <p:ext uri="{BB962C8B-B14F-4D97-AF65-F5344CB8AC3E}">
        <p14:creationId xmlns:p14="http://schemas.microsoft.com/office/powerpoint/2010/main" val="255643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1885950"/>
            <a:ext cx="8991600" cy="1295400"/>
          </a:xfrm>
          <a:prstGeom prst="rect">
            <a:avLst/>
          </a:prstGeom>
        </p:spPr>
        <p:txBody>
          <a:bodyPr vert="horz" lIns="91430" tIns="45715" rIns="91430" bIns="4571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latin typeface="Calibri" panose="020F0502020204030204" pitchFamily="34" charset="0"/>
                <a:cs typeface="Avenir Heavy"/>
              </a:rPr>
              <a:t>Envision Utah Youth Council</a:t>
            </a:r>
          </a:p>
          <a:p>
            <a:endParaRPr lang="en-US" b="1" dirty="0" smtClean="0">
              <a:solidFill>
                <a:schemeClr val="accent1"/>
              </a:solidFill>
              <a:latin typeface="Calibri" panose="020F0502020204030204" pitchFamily="34" charset="0"/>
              <a:cs typeface="Avenir Heavy"/>
            </a:endParaRPr>
          </a:p>
          <a:p>
            <a:r>
              <a:rPr lang="en-US" b="1" dirty="0" err="1" smtClean="0">
                <a:solidFill>
                  <a:schemeClr val="accent1"/>
                </a:solidFill>
                <a:latin typeface="Calibri" panose="020F0502020204030204" pitchFamily="34" charset="0"/>
                <a:cs typeface="Avenir Heavy"/>
              </a:rPr>
              <a:t>youthenvisionutah@gmail.com</a:t>
            </a:r>
            <a:endParaRPr lang="en-US" b="1" dirty="0">
              <a:solidFill>
                <a:schemeClr val="accent1"/>
              </a:solidFill>
              <a:latin typeface="Calibri" panose="020F0502020204030204" pitchFamily="34" charset="0"/>
              <a:cs typeface="Avenir Heavy"/>
            </a:endParaRPr>
          </a:p>
        </p:txBody>
      </p:sp>
    </p:spTree>
    <p:extLst>
      <p:ext uri="{BB962C8B-B14F-4D97-AF65-F5344CB8AC3E}">
        <p14:creationId xmlns:p14="http://schemas.microsoft.com/office/powerpoint/2010/main" val="462053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48604"/>
            <a:ext cx="7772400" cy="956546"/>
          </a:xfrm>
          <a:prstGeom prst="rect">
            <a:avLst/>
          </a:prstGeom>
        </p:spPr>
        <p:txBody>
          <a:bodyPr vert="horz" lIns="91430" tIns="45715" rIns="91430" bIns="4571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Avenir Black"/>
              <a:cs typeface="Avenir Black"/>
            </a:endParaRPr>
          </a:p>
        </p:txBody>
      </p:sp>
      <p:sp>
        <p:nvSpPr>
          <p:cNvPr id="5" name="Subtitle 2"/>
          <p:cNvSpPr txBox="1">
            <a:spLocks/>
          </p:cNvSpPr>
          <p:nvPr/>
        </p:nvSpPr>
        <p:spPr>
          <a:xfrm>
            <a:off x="2057400" y="2800350"/>
            <a:ext cx="4953000" cy="457200"/>
          </a:xfrm>
          <a:prstGeom prst="rect">
            <a:avLst/>
          </a:prstGeom>
        </p:spPr>
        <p:txBody>
          <a:bodyPr vert="horz" lIns="91430" tIns="45715" rIns="91430" bIns="45715"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smtClean="0">
              <a:solidFill>
                <a:schemeClr val="bg1">
                  <a:lumMod val="50000"/>
                </a:schemeClr>
              </a:solidFill>
              <a:latin typeface="Avenir Light"/>
              <a:cs typeface="Avenir Light"/>
            </a:endParaRPr>
          </a:p>
        </p:txBody>
      </p:sp>
      <p:sp>
        <p:nvSpPr>
          <p:cNvPr id="3" name="Title 2"/>
          <p:cNvSpPr>
            <a:spLocks noGrp="1"/>
          </p:cNvSpPr>
          <p:nvPr>
            <p:ph type="title" idx="4294967295"/>
          </p:nvPr>
        </p:nvSpPr>
        <p:spPr>
          <a:xfrm>
            <a:off x="228600" y="0"/>
            <a:ext cx="8610600" cy="1238250"/>
          </a:xfrm>
        </p:spPr>
        <p:txBody>
          <a:bodyPr>
            <a:normAutofit fontScale="90000"/>
          </a:bodyPr>
          <a:lstStyle/>
          <a:p>
            <a:r>
              <a:rPr lang="en-US" b="1" dirty="0" smtClean="0">
                <a:solidFill>
                  <a:schemeClr val="accent1"/>
                </a:solidFill>
              </a:rPr>
              <a:t>Engaging Youth in Planning </a:t>
            </a:r>
            <a:r>
              <a:rPr lang="en-US" b="1" dirty="0">
                <a:solidFill>
                  <a:schemeClr val="accent1"/>
                </a:solidFill>
              </a:rPr>
              <a:t>O</a:t>
            </a:r>
            <a:r>
              <a:rPr lang="en-US" b="1" dirty="0" smtClean="0">
                <a:solidFill>
                  <a:schemeClr val="accent1"/>
                </a:solidFill>
              </a:rPr>
              <a:t>ur Future</a:t>
            </a:r>
            <a:endParaRPr lang="en-US" b="1" dirty="0">
              <a:solidFill>
                <a:schemeClr val="accent1"/>
              </a:solidFill>
            </a:endParaRPr>
          </a:p>
        </p:txBody>
      </p:sp>
      <p:pic>
        <p:nvPicPr>
          <p:cNvPr id="8" name="Content Placeholder 7" descr="DSC00503.JP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t="21661" b="21661"/>
          <a:stretch>
            <a:fillRect/>
          </a:stretch>
        </p:blipFill>
        <p:spPr>
          <a:xfrm>
            <a:off x="-914400" y="1123950"/>
            <a:ext cx="10637685" cy="4019550"/>
          </a:xfrm>
        </p:spPr>
      </p:pic>
    </p:spTree>
    <p:extLst>
      <p:ext uri="{BB962C8B-B14F-4D97-AF65-F5344CB8AC3E}">
        <p14:creationId xmlns:p14="http://schemas.microsoft.com/office/powerpoint/2010/main" val="2832899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Karl\Google Drive\ALEX\201511 TEDx\utahdrou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77724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Karl\Google Drive\ALEX\201511 TEDx\commute-in-utah-coun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466974"/>
            <a:ext cx="4417227" cy="28958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arl\Google Drive\ALEX\201511 TEDx\Inversion pics\AIR-article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4417227"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542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88" y="0"/>
            <a:ext cx="10393206" cy="5143500"/>
          </a:xfrm>
          <a:prstGeom prst="rect">
            <a:avLst/>
          </a:prstGeom>
        </p:spPr>
      </p:pic>
      <p:pic>
        <p:nvPicPr>
          <p:cNvPr id="5" name="Picture 4"/>
          <p:cNvPicPr>
            <a:picLocks noChangeAspect="1"/>
          </p:cNvPicPr>
          <p:nvPr/>
        </p:nvPicPr>
        <p:blipFill>
          <a:blip r:embed="rId5" cstate="print">
            <a:extLst/>
          </a:blip>
          <a:stretch>
            <a:fillRect/>
          </a:stretch>
        </p:blipFill>
        <p:spPr>
          <a:xfrm>
            <a:off x="4267200" y="154731"/>
            <a:ext cx="4648200" cy="1489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1785309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
          <p:cNvSpPr/>
          <p:nvPr/>
        </p:nvSpPr>
        <p:spPr>
          <a:xfrm>
            <a:off x="5193261" y="-134878"/>
            <a:ext cx="4055300" cy="2865292"/>
          </a:xfrm>
          <a:prstGeom prst="rect">
            <a:avLst/>
          </a:prstGeom>
          <a:blipFill>
            <a:blip r:embed="rId3" cstate="print">
              <a:alphaModFix amt="52000"/>
            </a:blip>
            <a:stretch>
              <a:fillRect/>
            </a:stretch>
          </a:blipFill>
        </p:spPr>
        <p:txBody>
          <a:bodyPr wrap="square" lIns="0" tIns="0" rIns="0" bIns="0" rtlCol="0">
            <a:spAutoFit/>
          </a:bodyPr>
          <a:lstStyle/>
          <a:p>
            <a:pPr defTabSz="914400">
              <a:defRPr/>
            </a:pPr>
            <a:endParaRPr kern="0">
              <a:solidFill>
                <a:sysClr val="windowText" lastClr="000000"/>
              </a:solidFill>
            </a:endParaRPr>
          </a:p>
        </p:txBody>
      </p:sp>
      <p:sp>
        <p:nvSpPr>
          <p:cNvPr id="4" name="object 2"/>
          <p:cNvSpPr/>
          <p:nvPr/>
        </p:nvSpPr>
        <p:spPr>
          <a:xfrm>
            <a:off x="5267028" y="2548545"/>
            <a:ext cx="3876972" cy="2594955"/>
          </a:xfrm>
          <a:prstGeom prst="rect">
            <a:avLst/>
          </a:prstGeom>
          <a:blipFill>
            <a:blip r:embed="rId4" cstate="print">
              <a:alphaModFix amt="44000"/>
            </a:blip>
            <a:stretch>
              <a:fillRect/>
            </a:stretch>
          </a:blipFill>
        </p:spPr>
        <p:txBody>
          <a:bodyPr wrap="square" lIns="0" tIns="0" rIns="0" bIns="0" rtlCol="0">
            <a:spAutoFit/>
          </a:bodyPr>
          <a:lstStyle/>
          <a:p>
            <a:pPr defTabSz="457200"/>
            <a:endParaRPr>
              <a:solidFill>
                <a:prstClr val="black"/>
              </a:solidFill>
            </a:endParaRPr>
          </a:p>
        </p:txBody>
      </p:sp>
      <p:sp>
        <p:nvSpPr>
          <p:cNvPr id="6" name="object 4"/>
          <p:cNvSpPr/>
          <p:nvPr/>
        </p:nvSpPr>
        <p:spPr>
          <a:xfrm>
            <a:off x="-43056" y="0"/>
            <a:ext cx="5434613" cy="5236317"/>
          </a:xfrm>
          <a:prstGeom prst="rect">
            <a:avLst/>
          </a:prstGeom>
          <a:blipFill>
            <a:blip r:embed="rId5" cstate="print"/>
            <a:stretch>
              <a:fillRect/>
            </a:stretch>
          </a:blipFill>
        </p:spPr>
        <p:txBody>
          <a:bodyPr wrap="square" lIns="0" tIns="0" rIns="0" bIns="0" rtlCol="0">
            <a:spAutoFit/>
          </a:bodyPr>
          <a:lstStyle/>
          <a:p>
            <a:pPr defTabSz="457200"/>
            <a:endParaRPr>
              <a:solidFill>
                <a:prstClr val="black"/>
              </a:solidFill>
            </a:endParaRPr>
          </a:p>
        </p:txBody>
      </p:sp>
      <p:sp>
        <p:nvSpPr>
          <p:cNvPr id="10" name="object 5"/>
          <p:cNvSpPr/>
          <p:nvPr/>
        </p:nvSpPr>
        <p:spPr>
          <a:xfrm>
            <a:off x="-54717" y="0"/>
            <a:ext cx="5236317" cy="5236317"/>
          </a:xfrm>
          <a:custGeom>
            <a:avLst/>
            <a:gdLst/>
            <a:ahLst/>
            <a:cxnLst/>
            <a:rect l="l" t="t" r="r" b="b"/>
            <a:pathLst>
              <a:path w="8636000" h="8636000">
                <a:moveTo>
                  <a:pt x="0" y="8636000"/>
                </a:moveTo>
                <a:lnTo>
                  <a:pt x="8636000" y="8636000"/>
                </a:lnTo>
                <a:lnTo>
                  <a:pt x="8636000" y="0"/>
                </a:lnTo>
                <a:lnTo>
                  <a:pt x="0" y="0"/>
                </a:lnTo>
                <a:lnTo>
                  <a:pt x="0" y="8636000"/>
                </a:lnTo>
                <a:close/>
              </a:path>
            </a:pathLst>
          </a:custGeom>
          <a:solidFill>
            <a:srgbClr val="FAA31A"/>
          </a:solidFill>
        </p:spPr>
        <p:txBody>
          <a:bodyPr wrap="square" lIns="0" tIns="0" rIns="0" bIns="0" rtlCol="0">
            <a:spAutoFit/>
          </a:bodyPr>
          <a:lstStyle/>
          <a:p>
            <a:pPr defTabSz="457200"/>
            <a:endParaRPr>
              <a:solidFill>
                <a:prstClr val="black"/>
              </a:solidFill>
            </a:endParaRPr>
          </a:p>
        </p:txBody>
      </p:sp>
      <p:sp>
        <p:nvSpPr>
          <p:cNvPr id="11" name="object 6"/>
          <p:cNvSpPr/>
          <p:nvPr/>
        </p:nvSpPr>
        <p:spPr>
          <a:xfrm>
            <a:off x="3359822" y="0"/>
            <a:ext cx="1597847" cy="5236317"/>
          </a:xfrm>
          <a:custGeom>
            <a:avLst/>
            <a:gdLst/>
            <a:ahLst/>
            <a:cxnLst/>
            <a:rect l="l" t="t" r="r" b="b"/>
            <a:pathLst>
              <a:path w="2635250" h="8636000">
                <a:moveTo>
                  <a:pt x="0" y="0"/>
                </a:moveTo>
                <a:lnTo>
                  <a:pt x="142073" y="52890"/>
                </a:lnTo>
                <a:lnTo>
                  <a:pt x="287590" y="108461"/>
                </a:lnTo>
                <a:lnTo>
                  <a:pt x="415434" y="159133"/>
                </a:lnTo>
                <a:lnTo>
                  <a:pt x="526888" y="205666"/>
                </a:lnTo>
                <a:lnTo>
                  <a:pt x="623234" y="248822"/>
                </a:lnTo>
                <a:lnTo>
                  <a:pt x="705754" y="289359"/>
                </a:lnTo>
                <a:lnTo>
                  <a:pt x="775733" y="328037"/>
                </a:lnTo>
                <a:lnTo>
                  <a:pt x="834451" y="365618"/>
                </a:lnTo>
                <a:lnTo>
                  <a:pt x="883193" y="402860"/>
                </a:lnTo>
                <a:lnTo>
                  <a:pt x="923240" y="440524"/>
                </a:lnTo>
                <a:lnTo>
                  <a:pt x="955876" y="479370"/>
                </a:lnTo>
                <a:lnTo>
                  <a:pt x="982383" y="520158"/>
                </a:lnTo>
                <a:lnTo>
                  <a:pt x="1004043" y="563648"/>
                </a:lnTo>
                <a:lnTo>
                  <a:pt x="1022140" y="610600"/>
                </a:lnTo>
                <a:lnTo>
                  <a:pt x="1037957" y="661775"/>
                </a:lnTo>
                <a:lnTo>
                  <a:pt x="1052775" y="717931"/>
                </a:lnTo>
                <a:lnTo>
                  <a:pt x="1067877" y="779830"/>
                </a:lnTo>
                <a:lnTo>
                  <a:pt x="1081554" y="838504"/>
                </a:lnTo>
                <a:lnTo>
                  <a:pt x="1094633" y="898361"/>
                </a:lnTo>
                <a:lnTo>
                  <a:pt x="1107095" y="959027"/>
                </a:lnTo>
                <a:lnTo>
                  <a:pt x="1118926" y="1020128"/>
                </a:lnTo>
                <a:lnTo>
                  <a:pt x="1130108" y="1081289"/>
                </a:lnTo>
                <a:lnTo>
                  <a:pt x="1140625" y="1142135"/>
                </a:lnTo>
                <a:lnTo>
                  <a:pt x="1150461" y="1202294"/>
                </a:lnTo>
                <a:lnTo>
                  <a:pt x="1159598" y="1261390"/>
                </a:lnTo>
                <a:lnTo>
                  <a:pt x="1168021" y="1319050"/>
                </a:lnTo>
                <a:lnTo>
                  <a:pt x="1175713" y="1374898"/>
                </a:lnTo>
                <a:lnTo>
                  <a:pt x="1182657" y="1428562"/>
                </a:lnTo>
                <a:lnTo>
                  <a:pt x="1188838" y="1479665"/>
                </a:lnTo>
                <a:lnTo>
                  <a:pt x="1194238" y="1527835"/>
                </a:lnTo>
                <a:lnTo>
                  <a:pt x="1198840" y="1572698"/>
                </a:lnTo>
                <a:lnTo>
                  <a:pt x="1202630" y="1613877"/>
                </a:lnTo>
                <a:lnTo>
                  <a:pt x="1207702" y="1683693"/>
                </a:lnTo>
                <a:lnTo>
                  <a:pt x="1209322" y="1734289"/>
                </a:lnTo>
                <a:lnTo>
                  <a:pt x="1208796" y="1751444"/>
                </a:lnTo>
                <a:lnTo>
                  <a:pt x="1203184" y="1796951"/>
                </a:lnTo>
                <a:lnTo>
                  <a:pt x="1193047" y="1847937"/>
                </a:lnTo>
                <a:lnTo>
                  <a:pt x="1179729" y="1902868"/>
                </a:lnTo>
                <a:lnTo>
                  <a:pt x="1164573" y="1960212"/>
                </a:lnTo>
                <a:lnTo>
                  <a:pt x="1156725" y="1989309"/>
                </a:lnTo>
                <a:lnTo>
                  <a:pt x="1148921" y="2018434"/>
                </a:lnTo>
                <a:lnTo>
                  <a:pt x="1134116" y="2076003"/>
                </a:lnTo>
                <a:lnTo>
                  <a:pt x="1121500" y="2131384"/>
                </a:lnTo>
                <a:lnTo>
                  <a:pt x="1112417" y="2183044"/>
                </a:lnTo>
                <a:lnTo>
                  <a:pt x="1108209" y="2229451"/>
                </a:lnTo>
                <a:lnTo>
                  <a:pt x="1108353" y="2250205"/>
                </a:lnTo>
                <a:lnTo>
                  <a:pt x="1120320" y="2318295"/>
                </a:lnTo>
                <a:lnTo>
                  <a:pt x="1135018" y="2368109"/>
                </a:lnTo>
                <a:lnTo>
                  <a:pt x="1153768" y="2418404"/>
                </a:lnTo>
                <a:lnTo>
                  <a:pt x="1176025" y="2469068"/>
                </a:lnTo>
                <a:lnTo>
                  <a:pt x="1201241" y="2519994"/>
                </a:lnTo>
                <a:lnTo>
                  <a:pt x="1228871" y="2571071"/>
                </a:lnTo>
                <a:lnTo>
                  <a:pt x="1258370" y="2622191"/>
                </a:lnTo>
                <a:lnTo>
                  <a:pt x="1289191" y="2673244"/>
                </a:lnTo>
                <a:lnTo>
                  <a:pt x="1320789" y="2724120"/>
                </a:lnTo>
                <a:lnTo>
                  <a:pt x="1352618" y="2774710"/>
                </a:lnTo>
                <a:lnTo>
                  <a:pt x="1384131" y="2824904"/>
                </a:lnTo>
                <a:lnTo>
                  <a:pt x="1414784" y="2874594"/>
                </a:lnTo>
                <a:lnTo>
                  <a:pt x="1444030" y="2923670"/>
                </a:lnTo>
                <a:lnTo>
                  <a:pt x="1471323" y="2972022"/>
                </a:lnTo>
                <a:lnTo>
                  <a:pt x="1496117" y="3019541"/>
                </a:lnTo>
                <a:lnTo>
                  <a:pt x="1517867" y="3066118"/>
                </a:lnTo>
                <a:lnTo>
                  <a:pt x="1536027" y="3111642"/>
                </a:lnTo>
                <a:lnTo>
                  <a:pt x="1550051" y="3156006"/>
                </a:lnTo>
                <a:lnTo>
                  <a:pt x="1559393" y="3199098"/>
                </a:lnTo>
                <a:lnTo>
                  <a:pt x="1563507" y="3240811"/>
                </a:lnTo>
                <a:lnTo>
                  <a:pt x="1564281" y="3261603"/>
                </a:lnTo>
                <a:lnTo>
                  <a:pt x="1565245" y="3282493"/>
                </a:lnTo>
                <a:lnTo>
                  <a:pt x="1567611" y="3324356"/>
                </a:lnTo>
                <a:lnTo>
                  <a:pt x="1570337" y="3365972"/>
                </a:lnTo>
                <a:lnTo>
                  <a:pt x="1573150" y="3406910"/>
                </a:lnTo>
                <a:lnTo>
                  <a:pt x="1574506" y="3426991"/>
                </a:lnTo>
                <a:lnTo>
                  <a:pt x="1576948" y="3466111"/>
                </a:lnTo>
                <a:lnTo>
                  <a:pt x="1579428" y="3521377"/>
                </a:lnTo>
                <a:lnTo>
                  <a:pt x="1579899" y="3555321"/>
                </a:lnTo>
                <a:lnTo>
                  <a:pt x="1579679" y="3571262"/>
                </a:lnTo>
                <a:lnTo>
                  <a:pt x="1576792" y="3614318"/>
                </a:lnTo>
                <a:lnTo>
                  <a:pt x="1570080" y="3655552"/>
                </a:lnTo>
                <a:lnTo>
                  <a:pt x="1555643" y="3709341"/>
                </a:lnTo>
                <a:lnTo>
                  <a:pt x="1537818" y="3754305"/>
                </a:lnTo>
                <a:lnTo>
                  <a:pt x="1518693" y="3791399"/>
                </a:lnTo>
                <a:lnTo>
                  <a:pt x="1494781" y="3830270"/>
                </a:lnTo>
                <a:lnTo>
                  <a:pt x="1489603" y="3838333"/>
                </a:lnTo>
                <a:lnTo>
                  <a:pt x="1484898" y="3845805"/>
                </a:lnTo>
                <a:lnTo>
                  <a:pt x="1463925" y="3893768"/>
                </a:lnTo>
                <a:lnTo>
                  <a:pt x="1448337" y="3962322"/>
                </a:lnTo>
                <a:lnTo>
                  <a:pt x="1442925" y="4001245"/>
                </a:lnTo>
                <a:lnTo>
                  <a:pt x="1438902" y="4042670"/>
                </a:lnTo>
                <a:lnTo>
                  <a:pt x="1436116" y="4086152"/>
                </a:lnTo>
                <a:lnTo>
                  <a:pt x="1434417" y="4131243"/>
                </a:lnTo>
                <a:lnTo>
                  <a:pt x="1433654" y="4177497"/>
                </a:lnTo>
                <a:lnTo>
                  <a:pt x="1433676" y="4224469"/>
                </a:lnTo>
                <a:lnTo>
                  <a:pt x="1434333" y="4271713"/>
                </a:lnTo>
                <a:lnTo>
                  <a:pt x="1435473" y="4318781"/>
                </a:lnTo>
                <a:lnTo>
                  <a:pt x="1436948" y="4365228"/>
                </a:lnTo>
                <a:lnTo>
                  <a:pt x="1438605" y="4410608"/>
                </a:lnTo>
                <a:lnTo>
                  <a:pt x="1440294" y="4454474"/>
                </a:lnTo>
                <a:lnTo>
                  <a:pt x="1441864" y="4496381"/>
                </a:lnTo>
                <a:lnTo>
                  <a:pt x="1443166" y="4535881"/>
                </a:lnTo>
                <a:lnTo>
                  <a:pt x="1444047" y="4572530"/>
                </a:lnTo>
                <a:lnTo>
                  <a:pt x="1444359" y="4605879"/>
                </a:lnTo>
                <a:lnTo>
                  <a:pt x="1443949" y="4635485"/>
                </a:lnTo>
                <a:lnTo>
                  <a:pt x="1442667" y="4660900"/>
                </a:lnTo>
                <a:lnTo>
                  <a:pt x="1441430" y="4682697"/>
                </a:lnTo>
                <a:lnTo>
                  <a:pt x="1440664" y="4709068"/>
                </a:lnTo>
                <a:lnTo>
                  <a:pt x="1440341" y="4739794"/>
                </a:lnTo>
                <a:lnTo>
                  <a:pt x="1440430" y="4774653"/>
                </a:lnTo>
                <a:lnTo>
                  <a:pt x="1440904" y="4813426"/>
                </a:lnTo>
                <a:lnTo>
                  <a:pt x="1441732" y="4855893"/>
                </a:lnTo>
                <a:lnTo>
                  <a:pt x="1442887" y="4901834"/>
                </a:lnTo>
                <a:lnTo>
                  <a:pt x="1444340" y="4951027"/>
                </a:lnTo>
                <a:lnTo>
                  <a:pt x="1446060" y="5003255"/>
                </a:lnTo>
                <a:lnTo>
                  <a:pt x="1448020" y="5058295"/>
                </a:lnTo>
                <a:lnTo>
                  <a:pt x="1450190" y="5115929"/>
                </a:lnTo>
                <a:lnTo>
                  <a:pt x="1452542" y="5175935"/>
                </a:lnTo>
                <a:lnTo>
                  <a:pt x="1455045" y="5238095"/>
                </a:lnTo>
                <a:lnTo>
                  <a:pt x="1457673" y="5302187"/>
                </a:lnTo>
                <a:lnTo>
                  <a:pt x="1460394" y="5367991"/>
                </a:lnTo>
                <a:lnTo>
                  <a:pt x="1463181" y="5435289"/>
                </a:lnTo>
                <a:lnTo>
                  <a:pt x="1466005" y="5503858"/>
                </a:lnTo>
                <a:lnTo>
                  <a:pt x="1468836" y="5573480"/>
                </a:lnTo>
                <a:lnTo>
                  <a:pt x="1471645" y="5643934"/>
                </a:lnTo>
                <a:lnTo>
                  <a:pt x="1474404" y="5715000"/>
                </a:lnTo>
                <a:lnTo>
                  <a:pt x="1474413" y="5728789"/>
                </a:lnTo>
                <a:lnTo>
                  <a:pt x="1473468" y="5742755"/>
                </a:lnTo>
                <a:lnTo>
                  <a:pt x="1466022" y="5785503"/>
                </a:lnTo>
                <a:lnTo>
                  <a:pt x="1453984" y="5829093"/>
                </a:lnTo>
                <a:lnTo>
                  <a:pt x="1444885" y="5858346"/>
                </a:lnTo>
                <a:lnTo>
                  <a:pt x="1440345" y="5872969"/>
                </a:lnTo>
                <a:lnTo>
                  <a:pt x="1428094" y="5916574"/>
                </a:lnTo>
                <a:lnTo>
                  <a:pt x="1420221" y="5959353"/>
                </a:lnTo>
                <a:lnTo>
                  <a:pt x="1418883" y="5987139"/>
                </a:lnTo>
                <a:lnTo>
                  <a:pt x="1419718" y="6000750"/>
                </a:lnTo>
                <a:lnTo>
                  <a:pt x="1428649" y="6044596"/>
                </a:lnTo>
                <a:lnTo>
                  <a:pt x="1445721" y="6087018"/>
                </a:lnTo>
                <a:lnTo>
                  <a:pt x="1470138" y="6128103"/>
                </a:lnTo>
                <a:lnTo>
                  <a:pt x="1501107" y="6167933"/>
                </a:lnTo>
                <a:lnTo>
                  <a:pt x="1537833" y="6206595"/>
                </a:lnTo>
                <a:lnTo>
                  <a:pt x="1579522" y="6244174"/>
                </a:lnTo>
                <a:lnTo>
                  <a:pt x="1625380" y="6280755"/>
                </a:lnTo>
                <a:lnTo>
                  <a:pt x="1674614" y="6316423"/>
                </a:lnTo>
                <a:lnTo>
                  <a:pt x="1726428" y="6351263"/>
                </a:lnTo>
                <a:lnTo>
                  <a:pt x="1780028" y="6385359"/>
                </a:lnTo>
                <a:lnTo>
                  <a:pt x="1834621" y="6418799"/>
                </a:lnTo>
                <a:lnTo>
                  <a:pt x="1889412" y="6451665"/>
                </a:lnTo>
                <a:lnTo>
                  <a:pt x="1943608" y="6484044"/>
                </a:lnTo>
                <a:lnTo>
                  <a:pt x="1996413" y="6516020"/>
                </a:lnTo>
                <a:lnTo>
                  <a:pt x="2047034" y="6547679"/>
                </a:lnTo>
                <a:lnTo>
                  <a:pt x="2094676" y="6579105"/>
                </a:lnTo>
                <a:lnTo>
                  <a:pt x="2138546" y="6610384"/>
                </a:lnTo>
                <a:lnTo>
                  <a:pt x="2177850" y="6641601"/>
                </a:lnTo>
                <a:lnTo>
                  <a:pt x="2211792" y="6672842"/>
                </a:lnTo>
                <a:lnTo>
                  <a:pt x="2239579" y="6704190"/>
                </a:lnTo>
                <a:lnTo>
                  <a:pt x="2263529" y="6735454"/>
                </a:lnTo>
                <a:lnTo>
                  <a:pt x="2286507" y="6766381"/>
                </a:lnTo>
                <a:lnTo>
                  <a:pt x="2329665" y="6827191"/>
                </a:lnTo>
                <a:lnTo>
                  <a:pt x="2369298" y="6886559"/>
                </a:lnTo>
                <a:lnTo>
                  <a:pt x="2405651" y="6944424"/>
                </a:lnTo>
                <a:lnTo>
                  <a:pt x="2438969" y="7000724"/>
                </a:lnTo>
                <a:lnTo>
                  <a:pt x="2469497" y="7055398"/>
                </a:lnTo>
                <a:lnTo>
                  <a:pt x="2497479" y="7108385"/>
                </a:lnTo>
                <a:lnTo>
                  <a:pt x="2523160" y="7159625"/>
                </a:lnTo>
                <a:lnTo>
                  <a:pt x="2546785" y="7209055"/>
                </a:lnTo>
                <a:lnTo>
                  <a:pt x="2568598" y="7256614"/>
                </a:lnTo>
                <a:lnTo>
                  <a:pt x="2577244" y="7275686"/>
                </a:lnTo>
                <a:lnTo>
                  <a:pt x="2585755" y="7294435"/>
                </a:lnTo>
                <a:lnTo>
                  <a:pt x="2601857" y="7331182"/>
                </a:lnTo>
                <a:lnTo>
                  <a:pt x="2615870" y="7367293"/>
                </a:lnTo>
                <a:lnTo>
                  <a:pt x="2630710" y="7421226"/>
                </a:lnTo>
                <a:lnTo>
                  <a:pt x="2635033" y="7476190"/>
                </a:lnTo>
                <a:lnTo>
                  <a:pt x="2633533" y="7494997"/>
                </a:lnTo>
                <a:lnTo>
                  <a:pt x="2625348" y="7533665"/>
                </a:lnTo>
                <a:lnTo>
                  <a:pt x="2609386" y="7574106"/>
                </a:lnTo>
                <a:lnTo>
                  <a:pt x="2584612" y="7616758"/>
                </a:lnTo>
                <a:lnTo>
                  <a:pt x="2560605" y="7649266"/>
                </a:lnTo>
                <a:lnTo>
                  <a:pt x="2529753" y="7686120"/>
                </a:lnTo>
                <a:lnTo>
                  <a:pt x="2504417" y="7714897"/>
                </a:lnTo>
                <a:lnTo>
                  <a:pt x="2476163" y="7746142"/>
                </a:lnTo>
                <a:lnTo>
                  <a:pt x="2445756" y="7779088"/>
                </a:lnTo>
                <a:lnTo>
                  <a:pt x="2413963" y="7812963"/>
                </a:lnTo>
                <a:lnTo>
                  <a:pt x="2381551" y="7846999"/>
                </a:lnTo>
                <a:lnTo>
                  <a:pt x="2349288" y="7880426"/>
                </a:lnTo>
                <a:lnTo>
                  <a:pt x="2317939" y="7912475"/>
                </a:lnTo>
                <a:lnTo>
                  <a:pt x="2288271" y="7942376"/>
                </a:lnTo>
                <a:lnTo>
                  <a:pt x="2271924" y="7960795"/>
                </a:lnTo>
                <a:lnTo>
                  <a:pt x="2228371" y="8019634"/>
                </a:lnTo>
                <a:lnTo>
                  <a:pt x="2202166" y="8058196"/>
                </a:lnTo>
                <a:lnTo>
                  <a:pt x="2173675" y="8101616"/>
                </a:lnTo>
                <a:lnTo>
                  <a:pt x="2143399" y="8148965"/>
                </a:lnTo>
                <a:lnTo>
                  <a:pt x="2111836" y="8199314"/>
                </a:lnTo>
                <a:lnTo>
                  <a:pt x="2079487" y="8251735"/>
                </a:lnTo>
                <a:lnTo>
                  <a:pt x="2046853" y="8305298"/>
                </a:lnTo>
                <a:lnTo>
                  <a:pt x="2014434" y="8359076"/>
                </a:lnTo>
                <a:lnTo>
                  <a:pt x="1982728" y="8412139"/>
                </a:lnTo>
                <a:lnTo>
                  <a:pt x="1952237" y="8463560"/>
                </a:lnTo>
                <a:lnTo>
                  <a:pt x="1923461" y="8512408"/>
                </a:lnTo>
                <a:lnTo>
                  <a:pt x="1896899" y="8557757"/>
                </a:lnTo>
                <a:lnTo>
                  <a:pt x="1873051" y="8598676"/>
                </a:lnTo>
                <a:lnTo>
                  <a:pt x="1852418" y="8634238"/>
                </a:lnTo>
                <a:lnTo>
                  <a:pt x="1851401" y="8636000"/>
                </a:lnTo>
              </a:path>
            </a:pathLst>
          </a:custGeom>
          <a:ln w="38100">
            <a:solidFill>
              <a:srgbClr val="FFFFFF"/>
            </a:solidFill>
          </a:ln>
        </p:spPr>
        <p:txBody>
          <a:bodyPr wrap="square" lIns="0" tIns="0" rIns="0" bIns="0" rtlCol="0">
            <a:spAutoFit/>
          </a:bodyPr>
          <a:lstStyle/>
          <a:p>
            <a:pPr defTabSz="457200"/>
            <a:endParaRPr>
              <a:solidFill>
                <a:prstClr val="black"/>
              </a:solidFill>
            </a:endParaRPr>
          </a:p>
        </p:txBody>
      </p:sp>
      <p:sp>
        <p:nvSpPr>
          <p:cNvPr id="12" name="object 7"/>
          <p:cNvSpPr/>
          <p:nvPr/>
        </p:nvSpPr>
        <p:spPr>
          <a:xfrm>
            <a:off x="4289685" y="4048042"/>
            <a:ext cx="586005" cy="825490"/>
          </a:xfrm>
          <a:custGeom>
            <a:avLst/>
            <a:gdLst/>
            <a:ahLst/>
            <a:cxnLst/>
            <a:rect l="l" t="t" r="r" b="b"/>
            <a:pathLst>
              <a:path w="966470" h="1361440">
                <a:moveTo>
                  <a:pt x="296601" y="0"/>
                </a:moveTo>
                <a:lnTo>
                  <a:pt x="250630" y="1694"/>
                </a:lnTo>
                <a:lnTo>
                  <a:pt x="209304" y="9940"/>
                </a:lnTo>
                <a:lnTo>
                  <a:pt x="190940" y="16663"/>
                </a:lnTo>
                <a:lnTo>
                  <a:pt x="101717" y="17094"/>
                </a:lnTo>
                <a:lnTo>
                  <a:pt x="61210" y="18658"/>
                </a:lnTo>
                <a:lnTo>
                  <a:pt x="23155" y="24833"/>
                </a:lnTo>
                <a:lnTo>
                  <a:pt x="273" y="60451"/>
                </a:lnTo>
                <a:lnTo>
                  <a:pt x="0" y="70521"/>
                </a:lnTo>
                <a:lnTo>
                  <a:pt x="373" y="81972"/>
                </a:lnTo>
                <a:lnTo>
                  <a:pt x="5671" y="121149"/>
                </a:lnTo>
                <a:lnTo>
                  <a:pt x="16320" y="165115"/>
                </a:lnTo>
                <a:lnTo>
                  <a:pt x="31137" y="210720"/>
                </a:lnTo>
                <a:lnTo>
                  <a:pt x="48941" y="254817"/>
                </a:lnTo>
                <a:lnTo>
                  <a:pt x="68550" y="294259"/>
                </a:lnTo>
                <a:lnTo>
                  <a:pt x="95462" y="334163"/>
                </a:lnTo>
                <a:lnTo>
                  <a:pt x="102596" y="342702"/>
                </a:lnTo>
                <a:lnTo>
                  <a:pt x="110643" y="352946"/>
                </a:lnTo>
                <a:lnTo>
                  <a:pt x="138879" y="391908"/>
                </a:lnTo>
                <a:lnTo>
                  <a:pt x="170355" y="439014"/>
                </a:lnTo>
                <a:lnTo>
                  <a:pt x="191294" y="472275"/>
                </a:lnTo>
                <a:lnTo>
                  <a:pt x="210907" y="505156"/>
                </a:lnTo>
                <a:lnTo>
                  <a:pt x="235420" y="550261"/>
                </a:lnTo>
                <a:lnTo>
                  <a:pt x="250726" y="585509"/>
                </a:lnTo>
                <a:lnTo>
                  <a:pt x="254692" y="607000"/>
                </a:lnTo>
                <a:lnTo>
                  <a:pt x="256695" y="613957"/>
                </a:lnTo>
                <a:lnTo>
                  <a:pt x="259735" y="621694"/>
                </a:lnTo>
                <a:lnTo>
                  <a:pt x="263572" y="630174"/>
                </a:lnTo>
                <a:lnTo>
                  <a:pt x="272658" y="649212"/>
                </a:lnTo>
                <a:lnTo>
                  <a:pt x="277423" y="659692"/>
                </a:lnTo>
                <a:lnTo>
                  <a:pt x="292292" y="707140"/>
                </a:lnTo>
                <a:lnTo>
                  <a:pt x="293811" y="733645"/>
                </a:lnTo>
                <a:lnTo>
                  <a:pt x="292242" y="747459"/>
                </a:lnTo>
                <a:lnTo>
                  <a:pt x="275304" y="790693"/>
                </a:lnTo>
                <a:lnTo>
                  <a:pt x="251391" y="820627"/>
                </a:lnTo>
                <a:lnTo>
                  <a:pt x="217299" y="850401"/>
                </a:lnTo>
                <a:lnTo>
                  <a:pt x="156511" y="898153"/>
                </a:lnTo>
                <a:lnTo>
                  <a:pt x="143787" y="908168"/>
                </a:lnTo>
                <a:lnTo>
                  <a:pt x="111713" y="935927"/>
                </a:lnTo>
                <a:lnTo>
                  <a:pt x="83542" y="973039"/>
                </a:lnTo>
                <a:lnTo>
                  <a:pt x="72637" y="1018805"/>
                </a:lnTo>
                <a:lnTo>
                  <a:pt x="72682" y="1032690"/>
                </a:lnTo>
                <a:lnTo>
                  <a:pt x="73857" y="1047844"/>
                </a:lnTo>
                <a:lnTo>
                  <a:pt x="76170" y="1064413"/>
                </a:lnTo>
                <a:lnTo>
                  <a:pt x="79038" y="1086800"/>
                </a:lnTo>
                <a:lnTo>
                  <a:pt x="80241" y="1108253"/>
                </a:lnTo>
                <a:lnTo>
                  <a:pt x="80107" y="1128792"/>
                </a:lnTo>
                <a:lnTo>
                  <a:pt x="78962" y="1148436"/>
                </a:lnTo>
                <a:lnTo>
                  <a:pt x="77137" y="1167204"/>
                </a:lnTo>
                <a:lnTo>
                  <a:pt x="74957" y="1185114"/>
                </a:lnTo>
                <a:lnTo>
                  <a:pt x="72752" y="1202186"/>
                </a:lnTo>
                <a:lnTo>
                  <a:pt x="70849" y="1218438"/>
                </a:lnTo>
                <a:lnTo>
                  <a:pt x="69577" y="1233891"/>
                </a:lnTo>
                <a:lnTo>
                  <a:pt x="69262" y="1248563"/>
                </a:lnTo>
                <a:lnTo>
                  <a:pt x="70233" y="1262473"/>
                </a:lnTo>
                <a:lnTo>
                  <a:pt x="84140" y="1299820"/>
                </a:lnTo>
                <a:lnTo>
                  <a:pt x="121424" y="1330995"/>
                </a:lnTo>
                <a:lnTo>
                  <a:pt x="163641" y="1348604"/>
                </a:lnTo>
                <a:lnTo>
                  <a:pt x="219817" y="1361307"/>
                </a:lnTo>
                <a:lnTo>
                  <a:pt x="247474" y="1360767"/>
                </a:lnTo>
                <a:lnTo>
                  <a:pt x="299603" y="1345591"/>
                </a:lnTo>
                <a:lnTo>
                  <a:pt x="348287" y="1314793"/>
                </a:lnTo>
                <a:lnTo>
                  <a:pt x="394483" y="1272185"/>
                </a:lnTo>
                <a:lnTo>
                  <a:pt x="439149" y="1221575"/>
                </a:lnTo>
                <a:lnTo>
                  <a:pt x="505376" y="1138994"/>
                </a:lnTo>
                <a:lnTo>
                  <a:pt x="527725" y="1111593"/>
                </a:lnTo>
                <a:lnTo>
                  <a:pt x="573551" y="1059841"/>
                </a:lnTo>
                <a:lnTo>
                  <a:pt x="621680" y="1015327"/>
                </a:lnTo>
                <a:lnTo>
                  <a:pt x="673070" y="981863"/>
                </a:lnTo>
                <a:lnTo>
                  <a:pt x="724112" y="958025"/>
                </a:lnTo>
                <a:lnTo>
                  <a:pt x="770505" y="938988"/>
                </a:lnTo>
                <a:lnTo>
                  <a:pt x="849042" y="910133"/>
                </a:lnTo>
                <a:lnTo>
                  <a:pt x="865652" y="903896"/>
                </a:lnTo>
                <a:lnTo>
                  <a:pt x="908071" y="884936"/>
                </a:lnTo>
                <a:lnTo>
                  <a:pt x="939175" y="862205"/>
                </a:lnTo>
                <a:lnTo>
                  <a:pt x="962600" y="818473"/>
                </a:lnTo>
                <a:lnTo>
                  <a:pt x="966097" y="789010"/>
                </a:lnTo>
                <a:lnTo>
                  <a:pt x="965158" y="774319"/>
                </a:lnTo>
                <a:lnTo>
                  <a:pt x="952470" y="732229"/>
                </a:lnTo>
                <a:lnTo>
                  <a:pt x="927782" y="692709"/>
                </a:lnTo>
                <a:lnTo>
                  <a:pt x="894692" y="655247"/>
                </a:lnTo>
                <a:lnTo>
                  <a:pt x="856801" y="619329"/>
                </a:lnTo>
                <a:lnTo>
                  <a:pt x="817711" y="584439"/>
                </a:lnTo>
                <a:lnTo>
                  <a:pt x="805036" y="572948"/>
                </a:lnTo>
                <a:lnTo>
                  <a:pt x="769914" y="537661"/>
                </a:lnTo>
                <a:lnTo>
                  <a:pt x="740025" y="490170"/>
                </a:lnTo>
                <a:lnTo>
                  <a:pt x="722384" y="451651"/>
                </a:lnTo>
                <a:lnTo>
                  <a:pt x="706040" y="409245"/>
                </a:lnTo>
                <a:lnTo>
                  <a:pt x="690533" y="364325"/>
                </a:lnTo>
                <a:lnTo>
                  <a:pt x="675407" y="318262"/>
                </a:lnTo>
                <a:lnTo>
                  <a:pt x="667844" y="295231"/>
                </a:lnTo>
                <a:lnTo>
                  <a:pt x="652433" y="250025"/>
                </a:lnTo>
                <a:lnTo>
                  <a:pt x="636259" y="207106"/>
                </a:lnTo>
                <a:lnTo>
                  <a:pt x="618867" y="167844"/>
                </a:lnTo>
                <a:lnTo>
                  <a:pt x="598770" y="133211"/>
                </a:lnTo>
                <a:lnTo>
                  <a:pt x="570182" y="101836"/>
                </a:lnTo>
                <a:lnTo>
                  <a:pt x="533763" y="73815"/>
                </a:lnTo>
                <a:lnTo>
                  <a:pt x="491298" y="49603"/>
                </a:lnTo>
                <a:lnTo>
                  <a:pt x="444566" y="29659"/>
                </a:lnTo>
                <a:lnTo>
                  <a:pt x="395351" y="14439"/>
                </a:lnTo>
                <a:lnTo>
                  <a:pt x="345436" y="4400"/>
                </a:lnTo>
                <a:lnTo>
                  <a:pt x="320772" y="1467"/>
                </a:lnTo>
                <a:lnTo>
                  <a:pt x="296601" y="0"/>
                </a:lnTo>
                <a:close/>
              </a:path>
            </a:pathLst>
          </a:custGeom>
          <a:solidFill>
            <a:srgbClr val="FFFFFF"/>
          </a:solidFill>
        </p:spPr>
        <p:txBody>
          <a:bodyPr wrap="square" lIns="0" tIns="0" rIns="0" bIns="0" rtlCol="0">
            <a:spAutoFit/>
          </a:bodyPr>
          <a:lstStyle/>
          <a:p>
            <a:pPr defTabSz="457200"/>
            <a:endParaRPr>
              <a:solidFill>
                <a:prstClr val="black"/>
              </a:solidFill>
            </a:endParaRPr>
          </a:p>
        </p:txBody>
      </p:sp>
      <p:sp>
        <p:nvSpPr>
          <p:cNvPr id="13" name="object 8"/>
          <p:cNvSpPr/>
          <p:nvPr/>
        </p:nvSpPr>
        <p:spPr>
          <a:xfrm>
            <a:off x="2943739" y="555755"/>
            <a:ext cx="1224374" cy="1817310"/>
          </a:xfrm>
          <a:custGeom>
            <a:avLst/>
            <a:gdLst/>
            <a:ahLst/>
            <a:cxnLst/>
            <a:rect l="l" t="t" r="r" b="b"/>
            <a:pathLst>
              <a:path w="2019300" h="2997200">
                <a:moveTo>
                  <a:pt x="1310893" y="2489200"/>
                </a:moveTo>
                <a:lnTo>
                  <a:pt x="851089" y="2489200"/>
                </a:lnTo>
                <a:lnTo>
                  <a:pt x="859141" y="2501900"/>
                </a:lnTo>
                <a:lnTo>
                  <a:pt x="867633" y="2514600"/>
                </a:lnTo>
                <a:lnTo>
                  <a:pt x="876394" y="2514600"/>
                </a:lnTo>
                <a:lnTo>
                  <a:pt x="885250" y="2527300"/>
                </a:lnTo>
                <a:lnTo>
                  <a:pt x="894030" y="2540000"/>
                </a:lnTo>
                <a:lnTo>
                  <a:pt x="902561" y="2552700"/>
                </a:lnTo>
                <a:lnTo>
                  <a:pt x="910670" y="2552700"/>
                </a:lnTo>
                <a:lnTo>
                  <a:pt x="930744" y="2590800"/>
                </a:lnTo>
                <a:lnTo>
                  <a:pt x="940812" y="2628900"/>
                </a:lnTo>
                <a:lnTo>
                  <a:pt x="941141" y="2641600"/>
                </a:lnTo>
                <a:lnTo>
                  <a:pt x="939667" y="2667000"/>
                </a:lnTo>
                <a:lnTo>
                  <a:pt x="936220" y="2692400"/>
                </a:lnTo>
                <a:lnTo>
                  <a:pt x="932797" y="2705100"/>
                </a:lnTo>
                <a:lnTo>
                  <a:pt x="929461" y="2717800"/>
                </a:lnTo>
                <a:lnTo>
                  <a:pt x="926368" y="2730500"/>
                </a:lnTo>
                <a:lnTo>
                  <a:pt x="923669" y="2755900"/>
                </a:lnTo>
                <a:lnTo>
                  <a:pt x="921521" y="2768600"/>
                </a:lnTo>
                <a:lnTo>
                  <a:pt x="920075" y="2781300"/>
                </a:lnTo>
                <a:lnTo>
                  <a:pt x="919487" y="2806700"/>
                </a:lnTo>
                <a:lnTo>
                  <a:pt x="919909" y="2819400"/>
                </a:lnTo>
                <a:lnTo>
                  <a:pt x="921496" y="2832100"/>
                </a:lnTo>
                <a:lnTo>
                  <a:pt x="924402" y="2844800"/>
                </a:lnTo>
                <a:lnTo>
                  <a:pt x="928781" y="2870200"/>
                </a:lnTo>
                <a:lnTo>
                  <a:pt x="934786" y="2882900"/>
                </a:lnTo>
                <a:lnTo>
                  <a:pt x="942571" y="2895600"/>
                </a:lnTo>
                <a:lnTo>
                  <a:pt x="952291" y="2908300"/>
                </a:lnTo>
                <a:lnTo>
                  <a:pt x="964098" y="2921000"/>
                </a:lnTo>
                <a:lnTo>
                  <a:pt x="978148" y="2946400"/>
                </a:lnTo>
                <a:lnTo>
                  <a:pt x="994593" y="2959100"/>
                </a:lnTo>
                <a:lnTo>
                  <a:pt x="1013588" y="2971800"/>
                </a:lnTo>
                <a:lnTo>
                  <a:pt x="1035286" y="2984500"/>
                </a:lnTo>
                <a:lnTo>
                  <a:pt x="1059842" y="2997200"/>
                </a:lnTo>
                <a:lnTo>
                  <a:pt x="1152372" y="2997200"/>
                </a:lnTo>
                <a:lnTo>
                  <a:pt x="1164440" y="2984500"/>
                </a:lnTo>
                <a:lnTo>
                  <a:pt x="1188085" y="2984500"/>
                </a:lnTo>
                <a:lnTo>
                  <a:pt x="1199511" y="2971800"/>
                </a:lnTo>
                <a:lnTo>
                  <a:pt x="1210573" y="2971800"/>
                </a:lnTo>
                <a:lnTo>
                  <a:pt x="1221195" y="2959100"/>
                </a:lnTo>
                <a:lnTo>
                  <a:pt x="1231303" y="2959100"/>
                </a:lnTo>
                <a:lnTo>
                  <a:pt x="1240821" y="2946400"/>
                </a:lnTo>
                <a:lnTo>
                  <a:pt x="1249673" y="2946400"/>
                </a:lnTo>
                <a:lnTo>
                  <a:pt x="1257786" y="2933700"/>
                </a:lnTo>
                <a:lnTo>
                  <a:pt x="1265084" y="2933700"/>
                </a:lnTo>
                <a:lnTo>
                  <a:pt x="1273434" y="2921000"/>
                </a:lnTo>
                <a:lnTo>
                  <a:pt x="1281537" y="2908300"/>
                </a:lnTo>
                <a:lnTo>
                  <a:pt x="1289403" y="2908300"/>
                </a:lnTo>
                <a:lnTo>
                  <a:pt x="1297041" y="2895600"/>
                </a:lnTo>
                <a:lnTo>
                  <a:pt x="1318687" y="2857500"/>
                </a:lnTo>
                <a:lnTo>
                  <a:pt x="1338633" y="2819400"/>
                </a:lnTo>
                <a:lnTo>
                  <a:pt x="1351114" y="2794000"/>
                </a:lnTo>
                <a:lnTo>
                  <a:pt x="1357139" y="2794000"/>
                </a:lnTo>
                <a:lnTo>
                  <a:pt x="1373175" y="2755900"/>
                </a:lnTo>
                <a:lnTo>
                  <a:pt x="1378539" y="2717800"/>
                </a:lnTo>
                <a:lnTo>
                  <a:pt x="1378084" y="2705100"/>
                </a:lnTo>
                <a:lnTo>
                  <a:pt x="1376677" y="2692400"/>
                </a:lnTo>
                <a:lnTo>
                  <a:pt x="1374419" y="2679700"/>
                </a:lnTo>
                <a:lnTo>
                  <a:pt x="1371412" y="2654300"/>
                </a:lnTo>
                <a:lnTo>
                  <a:pt x="1367757" y="2641600"/>
                </a:lnTo>
                <a:lnTo>
                  <a:pt x="1363555" y="2628900"/>
                </a:lnTo>
                <a:lnTo>
                  <a:pt x="1358910" y="2603500"/>
                </a:lnTo>
                <a:lnTo>
                  <a:pt x="1353921" y="2590800"/>
                </a:lnTo>
                <a:lnTo>
                  <a:pt x="1348690" y="2578100"/>
                </a:lnTo>
                <a:lnTo>
                  <a:pt x="1343319" y="2565400"/>
                </a:lnTo>
                <a:lnTo>
                  <a:pt x="1337910" y="2552700"/>
                </a:lnTo>
                <a:lnTo>
                  <a:pt x="1332564" y="2540000"/>
                </a:lnTo>
                <a:lnTo>
                  <a:pt x="1327383" y="2527300"/>
                </a:lnTo>
                <a:lnTo>
                  <a:pt x="1322468" y="2514600"/>
                </a:lnTo>
                <a:lnTo>
                  <a:pt x="1317920" y="2501900"/>
                </a:lnTo>
                <a:lnTo>
                  <a:pt x="1313842" y="2501900"/>
                </a:lnTo>
                <a:lnTo>
                  <a:pt x="1310893" y="2489200"/>
                </a:lnTo>
                <a:close/>
              </a:path>
              <a:path w="2019300" h="2997200">
                <a:moveTo>
                  <a:pt x="1662800" y="2616200"/>
                </a:moveTo>
                <a:lnTo>
                  <a:pt x="1602822" y="2616200"/>
                </a:lnTo>
                <a:lnTo>
                  <a:pt x="1612636" y="2628900"/>
                </a:lnTo>
                <a:lnTo>
                  <a:pt x="1651635" y="2628900"/>
                </a:lnTo>
                <a:lnTo>
                  <a:pt x="1662800" y="2616200"/>
                </a:lnTo>
                <a:close/>
              </a:path>
              <a:path w="2019300" h="2997200">
                <a:moveTo>
                  <a:pt x="1794770" y="2514600"/>
                </a:moveTo>
                <a:lnTo>
                  <a:pt x="1488204" y="2514600"/>
                </a:lnTo>
                <a:lnTo>
                  <a:pt x="1497680" y="2527300"/>
                </a:lnTo>
                <a:lnTo>
                  <a:pt x="1517831" y="2552700"/>
                </a:lnTo>
                <a:lnTo>
                  <a:pt x="1528347" y="2552700"/>
                </a:lnTo>
                <a:lnTo>
                  <a:pt x="1539052" y="2565400"/>
                </a:lnTo>
                <a:lnTo>
                  <a:pt x="1571510" y="2603500"/>
                </a:lnTo>
                <a:lnTo>
                  <a:pt x="1582180" y="2603500"/>
                </a:lnTo>
                <a:lnTo>
                  <a:pt x="1592644" y="2616200"/>
                </a:lnTo>
                <a:lnTo>
                  <a:pt x="1674337" y="2616200"/>
                </a:lnTo>
                <a:lnTo>
                  <a:pt x="1686138" y="2603500"/>
                </a:lnTo>
                <a:lnTo>
                  <a:pt x="1698094" y="2590800"/>
                </a:lnTo>
                <a:lnTo>
                  <a:pt x="1710096" y="2590800"/>
                </a:lnTo>
                <a:lnTo>
                  <a:pt x="1722037" y="2578100"/>
                </a:lnTo>
                <a:lnTo>
                  <a:pt x="1733807" y="2565400"/>
                </a:lnTo>
                <a:lnTo>
                  <a:pt x="1745298" y="2565400"/>
                </a:lnTo>
                <a:lnTo>
                  <a:pt x="1756401" y="2552700"/>
                </a:lnTo>
                <a:lnTo>
                  <a:pt x="1777012" y="2527300"/>
                </a:lnTo>
                <a:lnTo>
                  <a:pt x="1786302" y="2527300"/>
                </a:lnTo>
                <a:lnTo>
                  <a:pt x="1794770" y="2514600"/>
                </a:lnTo>
                <a:close/>
              </a:path>
              <a:path w="2019300" h="2997200">
                <a:moveTo>
                  <a:pt x="1829428" y="2489200"/>
                </a:moveTo>
                <a:lnTo>
                  <a:pt x="1463119" y="2489200"/>
                </a:lnTo>
                <a:lnTo>
                  <a:pt x="1470844" y="2501900"/>
                </a:lnTo>
                <a:lnTo>
                  <a:pt x="1479232" y="2514600"/>
                </a:lnTo>
                <a:lnTo>
                  <a:pt x="1802308" y="2514600"/>
                </a:lnTo>
                <a:lnTo>
                  <a:pt x="1808808" y="2501900"/>
                </a:lnTo>
                <a:lnTo>
                  <a:pt x="1818865" y="2501900"/>
                </a:lnTo>
                <a:lnTo>
                  <a:pt x="1829428" y="2489200"/>
                </a:lnTo>
                <a:close/>
              </a:path>
              <a:path w="2019300" h="2997200">
                <a:moveTo>
                  <a:pt x="1196989" y="1955800"/>
                </a:moveTo>
                <a:lnTo>
                  <a:pt x="524473" y="1955800"/>
                </a:lnTo>
                <a:lnTo>
                  <a:pt x="540111" y="1968500"/>
                </a:lnTo>
                <a:lnTo>
                  <a:pt x="555273" y="1981200"/>
                </a:lnTo>
                <a:lnTo>
                  <a:pt x="569951" y="1981200"/>
                </a:lnTo>
                <a:lnTo>
                  <a:pt x="584141" y="1993900"/>
                </a:lnTo>
                <a:lnTo>
                  <a:pt x="597835" y="2006600"/>
                </a:lnTo>
                <a:lnTo>
                  <a:pt x="611027" y="2032000"/>
                </a:lnTo>
                <a:lnTo>
                  <a:pt x="623711" y="2044700"/>
                </a:lnTo>
                <a:lnTo>
                  <a:pt x="635881" y="2057400"/>
                </a:lnTo>
                <a:lnTo>
                  <a:pt x="647531" y="2082800"/>
                </a:lnTo>
                <a:lnTo>
                  <a:pt x="658653" y="2095500"/>
                </a:lnTo>
                <a:lnTo>
                  <a:pt x="669243" y="2120900"/>
                </a:lnTo>
                <a:lnTo>
                  <a:pt x="679293" y="2133600"/>
                </a:lnTo>
                <a:lnTo>
                  <a:pt x="688797" y="2146300"/>
                </a:lnTo>
                <a:lnTo>
                  <a:pt x="697750" y="2171700"/>
                </a:lnTo>
                <a:lnTo>
                  <a:pt x="706144" y="2184400"/>
                </a:lnTo>
                <a:lnTo>
                  <a:pt x="713974" y="2209800"/>
                </a:lnTo>
                <a:lnTo>
                  <a:pt x="721233" y="2222500"/>
                </a:lnTo>
                <a:lnTo>
                  <a:pt x="727915" y="2235200"/>
                </a:lnTo>
                <a:lnTo>
                  <a:pt x="734013" y="2260600"/>
                </a:lnTo>
                <a:lnTo>
                  <a:pt x="739522" y="2273300"/>
                </a:lnTo>
                <a:lnTo>
                  <a:pt x="758007" y="2311400"/>
                </a:lnTo>
                <a:lnTo>
                  <a:pt x="775662" y="2349500"/>
                </a:lnTo>
                <a:lnTo>
                  <a:pt x="781338" y="2349500"/>
                </a:lnTo>
                <a:lnTo>
                  <a:pt x="792349" y="2374900"/>
                </a:lnTo>
                <a:lnTo>
                  <a:pt x="797672" y="2387600"/>
                </a:lnTo>
                <a:lnTo>
                  <a:pt x="802867" y="2400300"/>
                </a:lnTo>
                <a:lnTo>
                  <a:pt x="807929" y="2400300"/>
                </a:lnTo>
                <a:lnTo>
                  <a:pt x="812853" y="2413000"/>
                </a:lnTo>
                <a:lnTo>
                  <a:pt x="817633" y="2425700"/>
                </a:lnTo>
                <a:lnTo>
                  <a:pt x="822265" y="2438400"/>
                </a:lnTo>
                <a:lnTo>
                  <a:pt x="826742" y="2451100"/>
                </a:lnTo>
                <a:lnTo>
                  <a:pt x="831305" y="2463800"/>
                </a:lnTo>
                <a:lnTo>
                  <a:pt x="836999" y="2476500"/>
                </a:lnTo>
                <a:lnTo>
                  <a:pt x="843651" y="2489200"/>
                </a:lnTo>
                <a:lnTo>
                  <a:pt x="1311134" y="2489200"/>
                </a:lnTo>
                <a:lnTo>
                  <a:pt x="1314219" y="2476500"/>
                </a:lnTo>
                <a:lnTo>
                  <a:pt x="1851716" y="2476500"/>
                </a:lnTo>
                <a:lnTo>
                  <a:pt x="1863264" y="2463800"/>
                </a:lnTo>
                <a:lnTo>
                  <a:pt x="1886726" y="2438400"/>
                </a:lnTo>
                <a:lnTo>
                  <a:pt x="1898463" y="2438400"/>
                </a:lnTo>
                <a:lnTo>
                  <a:pt x="1910086" y="2425700"/>
                </a:lnTo>
                <a:lnTo>
                  <a:pt x="1921506" y="2413000"/>
                </a:lnTo>
                <a:lnTo>
                  <a:pt x="1932635" y="2400300"/>
                </a:lnTo>
                <a:lnTo>
                  <a:pt x="1943385" y="2387600"/>
                </a:lnTo>
                <a:lnTo>
                  <a:pt x="1265653" y="2387600"/>
                </a:lnTo>
                <a:lnTo>
                  <a:pt x="1260058" y="2374900"/>
                </a:lnTo>
                <a:lnTo>
                  <a:pt x="1254689" y="2374900"/>
                </a:lnTo>
                <a:lnTo>
                  <a:pt x="1249576" y="2362200"/>
                </a:lnTo>
                <a:lnTo>
                  <a:pt x="1236048" y="2324100"/>
                </a:lnTo>
                <a:lnTo>
                  <a:pt x="1228824" y="2286000"/>
                </a:lnTo>
                <a:lnTo>
                  <a:pt x="1225836" y="2273300"/>
                </a:lnTo>
                <a:lnTo>
                  <a:pt x="1223301" y="2260600"/>
                </a:lnTo>
                <a:lnTo>
                  <a:pt x="1221249" y="2247900"/>
                </a:lnTo>
                <a:lnTo>
                  <a:pt x="1219706" y="2235200"/>
                </a:lnTo>
                <a:lnTo>
                  <a:pt x="1218703" y="2209800"/>
                </a:lnTo>
                <a:lnTo>
                  <a:pt x="1218267" y="2209800"/>
                </a:lnTo>
                <a:lnTo>
                  <a:pt x="1218426" y="2197100"/>
                </a:lnTo>
                <a:lnTo>
                  <a:pt x="1219210" y="2184400"/>
                </a:lnTo>
                <a:lnTo>
                  <a:pt x="1221631" y="2171700"/>
                </a:lnTo>
                <a:lnTo>
                  <a:pt x="1222005" y="2159000"/>
                </a:lnTo>
                <a:lnTo>
                  <a:pt x="1221212" y="2146300"/>
                </a:lnTo>
                <a:lnTo>
                  <a:pt x="1220132" y="2133600"/>
                </a:lnTo>
                <a:lnTo>
                  <a:pt x="1219647" y="2120900"/>
                </a:lnTo>
                <a:lnTo>
                  <a:pt x="1220635" y="2108200"/>
                </a:lnTo>
                <a:lnTo>
                  <a:pt x="1220773" y="2108200"/>
                </a:lnTo>
                <a:lnTo>
                  <a:pt x="1219000" y="2095500"/>
                </a:lnTo>
                <a:lnTo>
                  <a:pt x="1215771" y="2082800"/>
                </a:lnTo>
                <a:lnTo>
                  <a:pt x="1211543" y="2070100"/>
                </a:lnTo>
                <a:lnTo>
                  <a:pt x="1206773" y="2057400"/>
                </a:lnTo>
                <a:lnTo>
                  <a:pt x="1201918" y="2044700"/>
                </a:lnTo>
                <a:lnTo>
                  <a:pt x="1197434" y="2032000"/>
                </a:lnTo>
                <a:lnTo>
                  <a:pt x="1193779" y="2019300"/>
                </a:lnTo>
                <a:lnTo>
                  <a:pt x="1191408" y="2006600"/>
                </a:lnTo>
                <a:lnTo>
                  <a:pt x="1190778" y="1993900"/>
                </a:lnTo>
                <a:lnTo>
                  <a:pt x="1192489" y="1981200"/>
                </a:lnTo>
                <a:lnTo>
                  <a:pt x="1194611" y="1968500"/>
                </a:lnTo>
                <a:lnTo>
                  <a:pt x="1196989" y="1955800"/>
                </a:lnTo>
                <a:close/>
              </a:path>
              <a:path w="2019300" h="2997200">
                <a:moveTo>
                  <a:pt x="1851716" y="2476500"/>
                </a:moveTo>
                <a:lnTo>
                  <a:pt x="1437175" y="2476500"/>
                </a:lnTo>
                <a:lnTo>
                  <a:pt x="1447476" y="2489200"/>
                </a:lnTo>
                <a:lnTo>
                  <a:pt x="1840408" y="2489200"/>
                </a:lnTo>
                <a:lnTo>
                  <a:pt x="1851716" y="2476500"/>
                </a:lnTo>
                <a:close/>
              </a:path>
              <a:path w="2019300" h="2997200">
                <a:moveTo>
                  <a:pt x="1953667" y="2374900"/>
                </a:moveTo>
                <a:lnTo>
                  <a:pt x="1278912" y="2374900"/>
                </a:lnTo>
                <a:lnTo>
                  <a:pt x="1271446" y="2387600"/>
                </a:lnTo>
                <a:lnTo>
                  <a:pt x="1943385" y="2387600"/>
                </a:lnTo>
                <a:lnTo>
                  <a:pt x="1953667" y="2374900"/>
                </a:lnTo>
                <a:close/>
              </a:path>
              <a:path w="2019300" h="2997200">
                <a:moveTo>
                  <a:pt x="1730569" y="2082800"/>
                </a:moveTo>
                <a:lnTo>
                  <a:pt x="1378768" y="2082800"/>
                </a:lnTo>
                <a:lnTo>
                  <a:pt x="1379351" y="2095500"/>
                </a:lnTo>
                <a:lnTo>
                  <a:pt x="1379112" y="2108200"/>
                </a:lnTo>
                <a:lnTo>
                  <a:pt x="1377910" y="2120900"/>
                </a:lnTo>
                <a:lnTo>
                  <a:pt x="1377342" y="2133600"/>
                </a:lnTo>
                <a:lnTo>
                  <a:pt x="1374267" y="2146300"/>
                </a:lnTo>
                <a:lnTo>
                  <a:pt x="1369964" y="2159000"/>
                </a:lnTo>
                <a:lnTo>
                  <a:pt x="1364739" y="2171700"/>
                </a:lnTo>
                <a:lnTo>
                  <a:pt x="1358896" y="2184400"/>
                </a:lnTo>
                <a:lnTo>
                  <a:pt x="1346577" y="2209800"/>
                </a:lnTo>
                <a:lnTo>
                  <a:pt x="1340711" y="2222500"/>
                </a:lnTo>
                <a:lnTo>
                  <a:pt x="1335447" y="2235200"/>
                </a:lnTo>
                <a:lnTo>
                  <a:pt x="1331090" y="2235200"/>
                </a:lnTo>
                <a:lnTo>
                  <a:pt x="1327946" y="2247900"/>
                </a:lnTo>
                <a:lnTo>
                  <a:pt x="1319823" y="2286000"/>
                </a:lnTo>
                <a:lnTo>
                  <a:pt x="1310767" y="2311400"/>
                </a:lnTo>
                <a:lnTo>
                  <a:pt x="1305328" y="2336800"/>
                </a:lnTo>
                <a:lnTo>
                  <a:pt x="1299363" y="2349500"/>
                </a:lnTo>
                <a:lnTo>
                  <a:pt x="1292931" y="2362200"/>
                </a:lnTo>
                <a:lnTo>
                  <a:pt x="1286094" y="2374900"/>
                </a:lnTo>
                <a:lnTo>
                  <a:pt x="1963392" y="2374900"/>
                </a:lnTo>
                <a:lnTo>
                  <a:pt x="1972473" y="2362200"/>
                </a:lnTo>
                <a:lnTo>
                  <a:pt x="1980820" y="2349500"/>
                </a:lnTo>
                <a:lnTo>
                  <a:pt x="1988345" y="2336800"/>
                </a:lnTo>
                <a:lnTo>
                  <a:pt x="1994959" y="2324100"/>
                </a:lnTo>
                <a:lnTo>
                  <a:pt x="2000575" y="2324100"/>
                </a:lnTo>
                <a:lnTo>
                  <a:pt x="2005103" y="2311400"/>
                </a:lnTo>
                <a:lnTo>
                  <a:pt x="2011279" y="2298700"/>
                </a:lnTo>
                <a:lnTo>
                  <a:pt x="2015606" y="2286000"/>
                </a:lnTo>
                <a:lnTo>
                  <a:pt x="2018174" y="2273300"/>
                </a:lnTo>
                <a:lnTo>
                  <a:pt x="2019073" y="2260600"/>
                </a:lnTo>
                <a:lnTo>
                  <a:pt x="2018393" y="2260600"/>
                </a:lnTo>
                <a:lnTo>
                  <a:pt x="2016223" y="2247900"/>
                </a:lnTo>
                <a:lnTo>
                  <a:pt x="2012654" y="2235200"/>
                </a:lnTo>
                <a:lnTo>
                  <a:pt x="2007774" y="2222500"/>
                </a:lnTo>
                <a:lnTo>
                  <a:pt x="2001675" y="2222500"/>
                </a:lnTo>
                <a:lnTo>
                  <a:pt x="1994445" y="2209800"/>
                </a:lnTo>
                <a:lnTo>
                  <a:pt x="1986174" y="2209800"/>
                </a:lnTo>
                <a:lnTo>
                  <a:pt x="1976953" y="2197100"/>
                </a:lnTo>
                <a:lnTo>
                  <a:pt x="1944482" y="2197100"/>
                </a:lnTo>
                <a:lnTo>
                  <a:pt x="1932356" y="2184400"/>
                </a:lnTo>
                <a:lnTo>
                  <a:pt x="1858477" y="2184400"/>
                </a:lnTo>
                <a:lnTo>
                  <a:pt x="1845300" y="2171700"/>
                </a:lnTo>
                <a:lnTo>
                  <a:pt x="1832335" y="2171700"/>
                </a:lnTo>
                <a:lnTo>
                  <a:pt x="1819616" y="2159000"/>
                </a:lnTo>
                <a:lnTo>
                  <a:pt x="1807175" y="2159000"/>
                </a:lnTo>
                <a:lnTo>
                  <a:pt x="1795043" y="2146300"/>
                </a:lnTo>
                <a:lnTo>
                  <a:pt x="1783253" y="2133600"/>
                </a:lnTo>
                <a:lnTo>
                  <a:pt x="1771838" y="2133600"/>
                </a:lnTo>
                <a:lnTo>
                  <a:pt x="1760830" y="2120900"/>
                </a:lnTo>
                <a:lnTo>
                  <a:pt x="1750261" y="2108200"/>
                </a:lnTo>
                <a:lnTo>
                  <a:pt x="1740163" y="2095500"/>
                </a:lnTo>
                <a:lnTo>
                  <a:pt x="1730569" y="2082800"/>
                </a:lnTo>
                <a:close/>
              </a:path>
              <a:path w="2019300" h="2997200">
                <a:moveTo>
                  <a:pt x="409762" y="2171700"/>
                </a:moveTo>
                <a:lnTo>
                  <a:pt x="316204" y="2171700"/>
                </a:lnTo>
                <a:lnTo>
                  <a:pt x="327709" y="2184400"/>
                </a:lnTo>
                <a:lnTo>
                  <a:pt x="401309" y="2184400"/>
                </a:lnTo>
                <a:lnTo>
                  <a:pt x="409762" y="2171700"/>
                </a:lnTo>
                <a:close/>
              </a:path>
              <a:path w="2019300" h="2997200">
                <a:moveTo>
                  <a:pt x="424231" y="2159000"/>
                </a:moveTo>
                <a:lnTo>
                  <a:pt x="293343" y="2159000"/>
                </a:lnTo>
                <a:lnTo>
                  <a:pt x="304719" y="2171700"/>
                </a:lnTo>
                <a:lnTo>
                  <a:pt x="417432" y="2171700"/>
                </a:lnTo>
                <a:lnTo>
                  <a:pt x="424231" y="2159000"/>
                </a:lnTo>
                <a:close/>
              </a:path>
              <a:path w="2019300" h="2997200">
                <a:moveTo>
                  <a:pt x="703183" y="38100"/>
                </a:moveTo>
                <a:lnTo>
                  <a:pt x="452332" y="38100"/>
                </a:lnTo>
                <a:lnTo>
                  <a:pt x="439902" y="50800"/>
                </a:lnTo>
                <a:lnTo>
                  <a:pt x="426959" y="63500"/>
                </a:lnTo>
                <a:lnTo>
                  <a:pt x="413439" y="76200"/>
                </a:lnTo>
                <a:lnTo>
                  <a:pt x="399275" y="88900"/>
                </a:lnTo>
                <a:lnTo>
                  <a:pt x="384404" y="101600"/>
                </a:lnTo>
                <a:lnTo>
                  <a:pt x="368760" y="101600"/>
                </a:lnTo>
                <a:lnTo>
                  <a:pt x="352278" y="114300"/>
                </a:lnTo>
                <a:lnTo>
                  <a:pt x="334893" y="127000"/>
                </a:lnTo>
                <a:lnTo>
                  <a:pt x="316540" y="139700"/>
                </a:lnTo>
                <a:lnTo>
                  <a:pt x="297154" y="152400"/>
                </a:lnTo>
                <a:lnTo>
                  <a:pt x="276671" y="165100"/>
                </a:lnTo>
                <a:lnTo>
                  <a:pt x="256592" y="165100"/>
                </a:lnTo>
                <a:lnTo>
                  <a:pt x="238614" y="177800"/>
                </a:lnTo>
                <a:lnTo>
                  <a:pt x="222568" y="190500"/>
                </a:lnTo>
                <a:lnTo>
                  <a:pt x="208282" y="190500"/>
                </a:lnTo>
                <a:lnTo>
                  <a:pt x="195588" y="203200"/>
                </a:lnTo>
                <a:lnTo>
                  <a:pt x="184316" y="215900"/>
                </a:lnTo>
                <a:lnTo>
                  <a:pt x="174295" y="215900"/>
                </a:lnTo>
                <a:lnTo>
                  <a:pt x="165357" y="228600"/>
                </a:lnTo>
                <a:lnTo>
                  <a:pt x="157332" y="228600"/>
                </a:lnTo>
                <a:lnTo>
                  <a:pt x="150049" y="241300"/>
                </a:lnTo>
                <a:lnTo>
                  <a:pt x="143339" y="241300"/>
                </a:lnTo>
                <a:lnTo>
                  <a:pt x="137032" y="254000"/>
                </a:lnTo>
                <a:lnTo>
                  <a:pt x="130959" y="254000"/>
                </a:lnTo>
                <a:lnTo>
                  <a:pt x="124950" y="266700"/>
                </a:lnTo>
                <a:lnTo>
                  <a:pt x="118835" y="266700"/>
                </a:lnTo>
                <a:lnTo>
                  <a:pt x="112444" y="279400"/>
                </a:lnTo>
                <a:lnTo>
                  <a:pt x="98155" y="279400"/>
                </a:lnTo>
                <a:lnTo>
                  <a:pt x="89918" y="292100"/>
                </a:lnTo>
                <a:lnTo>
                  <a:pt x="79541" y="304800"/>
                </a:lnTo>
                <a:lnTo>
                  <a:pt x="69845" y="317500"/>
                </a:lnTo>
                <a:lnTo>
                  <a:pt x="44759" y="368300"/>
                </a:lnTo>
                <a:lnTo>
                  <a:pt x="31278" y="419100"/>
                </a:lnTo>
                <a:lnTo>
                  <a:pt x="20304" y="469900"/>
                </a:lnTo>
                <a:lnTo>
                  <a:pt x="11766" y="533400"/>
                </a:lnTo>
                <a:lnTo>
                  <a:pt x="8387" y="558800"/>
                </a:lnTo>
                <a:lnTo>
                  <a:pt x="5589" y="596900"/>
                </a:lnTo>
                <a:lnTo>
                  <a:pt x="3363" y="622300"/>
                </a:lnTo>
                <a:lnTo>
                  <a:pt x="1701" y="647700"/>
                </a:lnTo>
                <a:lnTo>
                  <a:pt x="592" y="685800"/>
                </a:lnTo>
                <a:lnTo>
                  <a:pt x="28" y="711200"/>
                </a:lnTo>
                <a:lnTo>
                  <a:pt x="0" y="736600"/>
                </a:lnTo>
                <a:lnTo>
                  <a:pt x="497" y="774700"/>
                </a:lnTo>
                <a:lnTo>
                  <a:pt x="1512" y="800100"/>
                </a:lnTo>
                <a:lnTo>
                  <a:pt x="3183" y="812800"/>
                </a:lnTo>
                <a:lnTo>
                  <a:pt x="5612" y="838200"/>
                </a:lnTo>
                <a:lnTo>
                  <a:pt x="16789" y="876300"/>
                </a:lnTo>
                <a:lnTo>
                  <a:pt x="26815" y="901700"/>
                </a:lnTo>
                <a:lnTo>
                  <a:pt x="32400" y="901700"/>
                </a:lnTo>
                <a:lnTo>
                  <a:pt x="38278" y="914400"/>
                </a:lnTo>
                <a:lnTo>
                  <a:pt x="50647" y="914400"/>
                </a:lnTo>
                <a:lnTo>
                  <a:pt x="63389" y="927100"/>
                </a:lnTo>
                <a:lnTo>
                  <a:pt x="69733" y="927100"/>
                </a:lnTo>
                <a:lnTo>
                  <a:pt x="75970" y="939800"/>
                </a:lnTo>
                <a:lnTo>
                  <a:pt x="82034" y="939800"/>
                </a:lnTo>
                <a:lnTo>
                  <a:pt x="87858" y="952500"/>
                </a:lnTo>
                <a:lnTo>
                  <a:pt x="93376" y="952500"/>
                </a:lnTo>
                <a:lnTo>
                  <a:pt x="98521" y="965200"/>
                </a:lnTo>
                <a:lnTo>
                  <a:pt x="110680" y="1016000"/>
                </a:lnTo>
                <a:lnTo>
                  <a:pt x="115449" y="1066800"/>
                </a:lnTo>
                <a:lnTo>
                  <a:pt x="116948" y="1104900"/>
                </a:lnTo>
                <a:lnTo>
                  <a:pt x="117921" y="1143000"/>
                </a:lnTo>
                <a:lnTo>
                  <a:pt x="118373" y="1231900"/>
                </a:lnTo>
                <a:lnTo>
                  <a:pt x="118161" y="1257300"/>
                </a:lnTo>
                <a:lnTo>
                  <a:pt x="117509" y="1295400"/>
                </a:lnTo>
                <a:lnTo>
                  <a:pt x="116572" y="1333500"/>
                </a:lnTo>
                <a:lnTo>
                  <a:pt x="115397" y="1371600"/>
                </a:lnTo>
                <a:lnTo>
                  <a:pt x="114033" y="1409700"/>
                </a:lnTo>
                <a:lnTo>
                  <a:pt x="112528" y="1447800"/>
                </a:lnTo>
                <a:lnTo>
                  <a:pt x="110929" y="1485900"/>
                </a:lnTo>
                <a:lnTo>
                  <a:pt x="107646" y="1536700"/>
                </a:lnTo>
                <a:lnTo>
                  <a:pt x="106057" y="1549400"/>
                </a:lnTo>
                <a:lnTo>
                  <a:pt x="104568" y="1574800"/>
                </a:lnTo>
                <a:lnTo>
                  <a:pt x="103227" y="1574800"/>
                </a:lnTo>
                <a:lnTo>
                  <a:pt x="102639" y="1587500"/>
                </a:lnTo>
                <a:lnTo>
                  <a:pt x="103323" y="1600200"/>
                </a:lnTo>
                <a:lnTo>
                  <a:pt x="105191" y="1612900"/>
                </a:lnTo>
                <a:lnTo>
                  <a:pt x="108154" y="1638300"/>
                </a:lnTo>
                <a:lnTo>
                  <a:pt x="112124" y="1663700"/>
                </a:lnTo>
                <a:lnTo>
                  <a:pt x="117013" y="1701800"/>
                </a:lnTo>
                <a:lnTo>
                  <a:pt x="122731" y="1727200"/>
                </a:lnTo>
                <a:lnTo>
                  <a:pt x="129191" y="1765300"/>
                </a:lnTo>
                <a:lnTo>
                  <a:pt x="136305" y="1790700"/>
                </a:lnTo>
                <a:lnTo>
                  <a:pt x="143983" y="1828800"/>
                </a:lnTo>
                <a:lnTo>
                  <a:pt x="152137" y="1866900"/>
                </a:lnTo>
                <a:lnTo>
                  <a:pt x="160679" y="1905000"/>
                </a:lnTo>
                <a:lnTo>
                  <a:pt x="169521" y="1930400"/>
                </a:lnTo>
                <a:lnTo>
                  <a:pt x="178574" y="1968500"/>
                </a:lnTo>
                <a:lnTo>
                  <a:pt x="187750" y="1993900"/>
                </a:lnTo>
                <a:lnTo>
                  <a:pt x="196960" y="2032000"/>
                </a:lnTo>
                <a:lnTo>
                  <a:pt x="206115" y="2057400"/>
                </a:lnTo>
                <a:lnTo>
                  <a:pt x="215128" y="2070100"/>
                </a:lnTo>
                <a:lnTo>
                  <a:pt x="223910" y="2095500"/>
                </a:lnTo>
                <a:lnTo>
                  <a:pt x="232373" y="2108200"/>
                </a:lnTo>
                <a:lnTo>
                  <a:pt x="241221" y="2120900"/>
                </a:lnTo>
                <a:lnTo>
                  <a:pt x="250714" y="2133600"/>
                </a:lnTo>
                <a:lnTo>
                  <a:pt x="260762" y="2133600"/>
                </a:lnTo>
                <a:lnTo>
                  <a:pt x="271275" y="2146300"/>
                </a:lnTo>
                <a:lnTo>
                  <a:pt x="282165" y="2159000"/>
                </a:lnTo>
                <a:lnTo>
                  <a:pt x="429750" y="2159000"/>
                </a:lnTo>
                <a:lnTo>
                  <a:pt x="440228" y="2120900"/>
                </a:lnTo>
                <a:lnTo>
                  <a:pt x="443947" y="2082800"/>
                </a:lnTo>
                <a:lnTo>
                  <a:pt x="445367" y="2070100"/>
                </a:lnTo>
                <a:lnTo>
                  <a:pt x="446733" y="2057400"/>
                </a:lnTo>
                <a:lnTo>
                  <a:pt x="448226" y="2044700"/>
                </a:lnTo>
                <a:lnTo>
                  <a:pt x="450025" y="2032000"/>
                </a:lnTo>
                <a:lnTo>
                  <a:pt x="452311" y="2006600"/>
                </a:lnTo>
                <a:lnTo>
                  <a:pt x="455264" y="1993900"/>
                </a:lnTo>
                <a:lnTo>
                  <a:pt x="459063" y="1981200"/>
                </a:lnTo>
                <a:lnTo>
                  <a:pt x="463888" y="1981200"/>
                </a:lnTo>
                <a:lnTo>
                  <a:pt x="469920" y="1968500"/>
                </a:lnTo>
                <a:lnTo>
                  <a:pt x="477338" y="1955800"/>
                </a:lnTo>
                <a:lnTo>
                  <a:pt x="1196989" y="1955800"/>
                </a:lnTo>
                <a:lnTo>
                  <a:pt x="1201893" y="1917700"/>
                </a:lnTo>
                <a:lnTo>
                  <a:pt x="1207967" y="1879600"/>
                </a:lnTo>
                <a:lnTo>
                  <a:pt x="1207711" y="1866900"/>
                </a:lnTo>
                <a:lnTo>
                  <a:pt x="1204926" y="1854200"/>
                </a:lnTo>
                <a:lnTo>
                  <a:pt x="1200323" y="1854200"/>
                </a:lnTo>
                <a:lnTo>
                  <a:pt x="1188507" y="1828800"/>
                </a:lnTo>
                <a:lnTo>
                  <a:pt x="1182715" y="1816100"/>
                </a:lnTo>
                <a:lnTo>
                  <a:pt x="1177951" y="1803400"/>
                </a:lnTo>
                <a:lnTo>
                  <a:pt x="1174923" y="1790700"/>
                </a:lnTo>
                <a:lnTo>
                  <a:pt x="1174344" y="1778000"/>
                </a:lnTo>
                <a:lnTo>
                  <a:pt x="1176925" y="1778000"/>
                </a:lnTo>
                <a:lnTo>
                  <a:pt x="1181798" y="1765300"/>
                </a:lnTo>
                <a:lnTo>
                  <a:pt x="1526172" y="1765300"/>
                </a:lnTo>
                <a:lnTo>
                  <a:pt x="1523476" y="1752600"/>
                </a:lnTo>
                <a:lnTo>
                  <a:pt x="1517702" y="1739900"/>
                </a:lnTo>
                <a:lnTo>
                  <a:pt x="1511580" y="1727200"/>
                </a:lnTo>
                <a:lnTo>
                  <a:pt x="1505139" y="1701800"/>
                </a:lnTo>
                <a:lnTo>
                  <a:pt x="1498413" y="1689100"/>
                </a:lnTo>
                <a:lnTo>
                  <a:pt x="1491433" y="1676400"/>
                </a:lnTo>
                <a:lnTo>
                  <a:pt x="1484231" y="1651000"/>
                </a:lnTo>
                <a:lnTo>
                  <a:pt x="1476838" y="1625600"/>
                </a:lnTo>
                <a:lnTo>
                  <a:pt x="1469287" y="1612900"/>
                </a:lnTo>
                <a:lnTo>
                  <a:pt x="1461608" y="1587500"/>
                </a:lnTo>
                <a:lnTo>
                  <a:pt x="1453835" y="1574800"/>
                </a:lnTo>
                <a:lnTo>
                  <a:pt x="1445997" y="1549400"/>
                </a:lnTo>
                <a:lnTo>
                  <a:pt x="1438128" y="1536700"/>
                </a:lnTo>
                <a:lnTo>
                  <a:pt x="1430260" y="1511300"/>
                </a:lnTo>
                <a:lnTo>
                  <a:pt x="1422422" y="1485900"/>
                </a:lnTo>
                <a:lnTo>
                  <a:pt x="1414649" y="1473200"/>
                </a:lnTo>
                <a:lnTo>
                  <a:pt x="1406971" y="1447800"/>
                </a:lnTo>
                <a:lnTo>
                  <a:pt x="1400249" y="1435100"/>
                </a:lnTo>
                <a:lnTo>
                  <a:pt x="1395232" y="1422400"/>
                </a:lnTo>
                <a:lnTo>
                  <a:pt x="1391783" y="1409700"/>
                </a:lnTo>
                <a:lnTo>
                  <a:pt x="1389767" y="1397000"/>
                </a:lnTo>
                <a:lnTo>
                  <a:pt x="1389046" y="1384300"/>
                </a:lnTo>
                <a:lnTo>
                  <a:pt x="1389484" y="1371600"/>
                </a:lnTo>
                <a:lnTo>
                  <a:pt x="1390944" y="1371600"/>
                </a:lnTo>
                <a:lnTo>
                  <a:pt x="1393290" y="1358900"/>
                </a:lnTo>
                <a:lnTo>
                  <a:pt x="1396385" y="1346200"/>
                </a:lnTo>
                <a:lnTo>
                  <a:pt x="1404278" y="1346200"/>
                </a:lnTo>
                <a:lnTo>
                  <a:pt x="1408802" y="1333500"/>
                </a:lnTo>
                <a:lnTo>
                  <a:pt x="1413530" y="1333500"/>
                </a:lnTo>
                <a:lnTo>
                  <a:pt x="1418324" y="1320800"/>
                </a:lnTo>
                <a:lnTo>
                  <a:pt x="1423048" y="1320800"/>
                </a:lnTo>
                <a:lnTo>
                  <a:pt x="1427565" y="1308100"/>
                </a:lnTo>
                <a:lnTo>
                  <a:pt x="1431740" y="1308100"/>
                </a:lnTo>
                <a:lnTo>
                  <a:pt x="1435435" y="1295400"/>
                </a:lnTo>
                <a:lnTo>
                  <a:pt x="1438515" y="1282700"/>
                </a:lnTo>
                <a:lnTo>
                  <a:pt x="1440842" y="1270000"/>
                </a:lnTo>
                <a:lnTo>
                  <a:pt x="1443696" y="1257300"/>
                </a:lnTo>
                <a:lnTo>
                  <a:pt x="1021884" y="1257300"/>
                </a:lnTo>
                <a:lnTo>
                  <a:pt x="1008014" y="1244600"/>
                </a:lnTo>
                <a:lnTo>
                  <a:pt x="981994" y="1244600"/>
                </a:lnTo>
                <a:lnTo>
                  <a:pt x="970277" y="1231900"/>
                </a:lnTo>
                <a:lnTo>
                  <a:pt x="959710" y="1231900"/>
                </a:lnTo>
                <a:lnTo>
                  <a:pt x="950509" y="1219200"/>
                </a:lnTo>
                <a:lnTo>
                  <a:pt x="942890" y="1219200"/>
                </a:lnTo>
                <a:lnTo>
                  <a:pt x="937071" y="1206500"/>
                </a:lnTo>
                <a:lnTo>
                  <a:pt x="929917" y="1193800"/>
                </a:lnTo>
                <a:lnTo>
                  <a:pt x="924799" y="1181100"/>
                </a:lnTo>
                <a:lnTo>
                  <a:pt x="921466" y="1168400"/>
                </a:lnTo>
                <a:lnTo>
                  <a:pt x="919666" y="1155700"/>
                </a:lnTo>
                <a:lnTo>
                  <a:pt x="919148" y="1143000"/>
                </a:lnTo>
                <a:lnTo>
                  <a:pt x="919663" y="1130300"/>
                </a:lnTo>
                <a:lnTo>
                  <a:pt x="920958" y="1117600"/>
                </a:lnTo>
                <a:lnTo>
                  <a:pt x="922783" y="1104900"/>
                </a:lnTo>
                <a:lnTo>
                  <a:pt x="924888" y="1092200"/>
                </a:lnTo>
                <a:lnTo>
                  <a:pt x="927022" y="1079500"/>
                </a:lnTo>
                <a:lnTo>
                  <a:pt x="928933" y="1054100"/>
                </a:lnTo>
                <a:lnTo>
                  <a:pt x="930371" y="1041400"/>
                </a:lnTo>
                <a:lnTo>
                  <a:pt x="931085" y="1028700"/>
                </a:lnTo>
                <a:lnTo>
                  <a:pt x="930824" y="1003300"/>
                </a:lnTo>
                <a:lnTo>
                  <a:pt x="926375" y="965200"/>
                </a:lnTo>
                <a:lnTo>
                  <a:pt x="921684" y="952500"/>
                </a:lnTo>
                <a:lnTo>
                  <a:pt x="915016" y="927100"/>
                </a:lnTo>
                <a:lnTo>
                  <a:pt x="906119" y="914400"/>
                </a:lnTo>
                <a:lnTo>
                  <a:pt x="894742" y="889000"/>
                </a:lnTo>
                <a:lnTo>
                  <a:pt x="888648" y="889000"/>
                </a:lnTo>
                <a:lnTo>
                  <a:pt x="880611" y="876300"/>
                </a:lnTo>
                <a:lnTo>
                  <a:pt x="870855" y="863600"/>
                </a:lnTo>
                <a:lnTo>
                  <a:pt x="859601" y="863600"/>
                </a:lnTo>
                <a:lnTo>
                  <a:pt x="847073" y="850900"/>
                </a:lnTo>
                <a:lnTo>
                  <a:pt x="833493" y="838200"/>
                </a:lnTo>
                <a:lnTo>
                  <a:pt x="819084" y="825500"/>
                </a:lnTo>
                <a:lnTo>
                  <a:pt x="804069" y="812800"/>
                </a:lnTo>
                <a:lnTo>
                  <a:pt x="757613" y="774700"/>
                </a:lnTo>
                <a:lnTo>
                  <a:pt x="742400" y="762000"/>
                </a:lnTo>
                <a:lnTo>
                  <a:pt x="727694" y="749300"/>
                </a:lnTo>
                <a:lnTo>
                  <a:pt x="713719" y="736600"/>
                </a:lnTo>
                <a:lnTo>
                  <a:pt x="700696" y="723900"/>
                </a:lnTo>
                <a:lnTo>
                  <a:pt x="688849" y="698500"/>
                </a:lnTo>
                <a:lnTo>
                  <a:pt x="678400" y="685800"/>
                </a:lnTo>
                <a:lnTo>
                  <a:pt x="669572" y="660400"/>
                </a:lnTo>
                <a:lnTo>
                  <a:pt x="662588" y="647700"/>
                </a:lnTo>
                <a:lnTo>
                  <a:pt x="657671" y="622300"/>
                </a:lnTo>
                <a:lnTo>
                  <a:pt x="654789" y="609600"/>
                </a:lnTo>
                <a:lnTo>
                  <a:pt x="653670" y="584200"/>
                </a:lnTo>
                <a:lnTo>
                  <a:pt x="654170" y="571500"/>
                </a:lnTo>
                <a:lnTo>
                  <a:pt x="656147" y="546100"/>
                </a:lnTo>
                <a:lnTo>
                  <a:pt x="659457" y="533400"/>
                </a:lnTo>
                <a:lnTo>
                  <a:pt x="663957" y="520700"/>
                </a:lnTo>
                <a:lnTo>
                  <a:pt x="669505" y="495300"/>
                </a:lnTo>
                <a:lnTo>
                  <a:pt x="675959" y="482600"/>
                </a:lnTo>
                <a:lnTo>
                  <a:pt x="683174" y="469900"/>
                </a:lnTo>
                <a:lnTo>
                  <a:pt x="691008" y="444500"/>
                </a:lnTo>
                <a:lnTo>
                  <a:pt x="699319" y="431800"/>
                </a:lnTo>
                <a:lnTo>
                  <a:pt x="707963" y="406400"/>
                </a:lnTo>
                <a:lnTo>
                  <a:pt x="716797" y="393700"/>
                </a:lnTo>
                <a:lnTo>
                  <a:pt x="725679" y="368300"/>
                </a:lnTo>
                <a:lnTo>
                  <a:pt x="734466" y="355600"/>
                </a:lnTo>
                <a:lnTo>
                  <a:pt x="743015" y="330200"/>
                </a:lnTo>
                <a:lnTo>
                  <a:pt x="758826" y="279400"/>
                </a:lnTo>
                <a:lnTo>
                  <a:pt x="771971" y="228600"/>
                </a:lnTo>
                <a:lnTo>
                  <a:pt x="777009" y="177800"/>
                </a:lnTo>
                <a:lnTo>
                  <a:pt x="775114" y="152400"/>
                </a:lnTo>
                <a:lnTo>
                  <a:pt x="770617" y="127000"/>
                </a:lnTo>
                <a:lnTo>
                  <a:pt x="763770" y="114300"/>
                </a:lnTo>
                <a:lnTo>
                  <a:pt x="754827" y="101600"/>
                </a:lnTo>
                <a:lnTo>
                  <a:pt x="744043" y="76200"/>
                </a:lnTo>
                <a:lnTo>
                  <a:pt x="731672" y="63500"/>
                </a:lnTo>
                <a:lnTo>
                  <a:pt x="717967" y="50800"/>
                </a:lnTo>
                <a:lnTo>
                  <a:pt x="703183" y="38100"/>
                </a:lnTo>
                <a:close/>
              </a:path>
              <a:path w="2019300" h="2997200">
                <a:moveTo>
                  <a:pt x="1526172" y="1765300"/>
                </a:moveTo>
                <a:lnTo>
                  <a:pt x="1241484" y="1765300"/>
                </a:lnTo>
                <a:lnTo>
                  <a:pt x="1255917" y="1778000"/>
                </a:lnTo>
                <a:lnTo>
                  <a:pt x="1282059" y="1778000"/>
                </a:lnTo>
                <a:lnTo>
                  <a:pt x="1292463" y="1790700"/>
                </a:lnTo>
                <a:lnTo>
                  <a:pt x="1300218" y="1790700"/>
                </a:lnTo>
                <a:lnTo>
                  <a:pt x="1303420" y="1803400"/>
                </a:lnTo>
                <a:lnTo>
                  <a:pt x="1305004" y="1803400"/>
                </a:lnTo>
                <a:lnTo>
                  <a:pt x="1305432" y="1816100"/>
                </a:lnTo>
                <a:lnTo>
                  <a:pt x="1305167" y="1828800"/>
                </a:lnTo>
                <a:lnTo>
                  <a:pt x="1304673" y="1841500"/>
                </a:lnTo>
                <a:lnTo>
                  <a:pt x="1304413" y="1854200"/>
                </a:lnTo>
                <a:lnTo>
                  <a:pt x="1306447" y="1892300"/>
                </a:lnTo>
                <a:lnTo>
                  <a:pt x="1326502" y="1930400"/>
                </a:lnTo>
                <a:lnTo>
                  <a:pt x="1334587" y="1943100"/>
                </a:lnTo>
                <a:lnTo>
                  <a:pt x="1342473" y="1943100"/>
                </a:lnTo>
                <a:lnTo>
                  <a:pt x="1349623" y="1955800"/>
                </a:lnTo>
                <a:lnTo>
                  <a:pt x="1355497" y="1968500"/>
                </a:lnTo>
                <a:lnTo>
                  <a:pt x="1359557" y="1981200"/>
                </a:lnTo>
                <a:lnTo>
                  <a:pt x="1361257" y="1993900"/>
                </a:lnTo>
                <a:lnTo>
                  <a:pt x="1363391" y="2006600"/>
                </a:lnTo>
                <a:lnTo>
                  <a:pt x="1365820" y="2019300"/>
                </a:lnTo>
                <a:lnTo>
                  <a:pt x="1368404" y="2032000"/>
                </a:lnTo>
                <a:lnTo>
                  <a:pt x="1373481" y="2057400"/>
                </a:lnTo>
                <a:lnTo>
                  <a:pt x="1375693" y="2070100"/>
                </a:lnTo>
                <a:lnTo>
                  <a:pt x="1377503" y="2082800"/>
                </a:lnTo>
                <a:lnTo>
                  <a:pt x="1721511" y="2082800"/>
                </a:lnTo>
                <a:lnTo>
                  <a:pt x="1705133" y="2057400"/>
                </a:lnTo>
                <a:lnTo>
                  <a:pt x="1697877" y="2057400"/>
                </a:lnTo>
                <a:lnTo>
                  <a:pt x="1691286" y="2044700"/>
                </a:lnTo>
                <a:lnTo>
                  <a:pt x="1685393" y="2044700"/>
                </a:lnTo>
                <a:lnTo>
                  <a:pt x="1679550" y="2032000"/>
                </a:lnTo>
                <a:lnTo>
                  <a:pt x="1673123" y="2032000"/>
                </a:lnTo>
                <a:lnTo>
                  <a:pt x="1666188" y="2019300"/>
                </a:lnTo>
                <a:lnTo>
                  <a:pt x="1658817" y="2019300"/>
                </a:lnTo>
                <a:lnTo>
                  <a:pt x="1651086" y="2006600"/>
                </a:lnTo>
                <a:lnTo>
                  <a:pt x="1643068" y="1993900"/>
                </a:lnTo>
                <a:lnTo>
                  <a:pt x="1634839" y="1981200"/>
                </a:lnTo>
                <a:lnTo>
                  <a:pt x="1626473" y="1968500"/>
                </a:lnTo>
                <a:lnTo>
                  <a:pt x="1609626" y="1943100"/>
                </a:lnTo>
                <a:lnTo>
                  <a:pt x="1601294" y="1930400"/>
                </a:lnTo>
                <a:lnTo>
                  <a:pt x="1577557" y="1892300"/>
                </a:lnTo>
                <a:lnTo>
                  <a:pt x="1557270" y="1854200"/>
                </a:lnTo>
                <a:lnTo>
                  <a:pt x="1542442" y="1816100"/>
                </a:lnTo>
                <a:lnTo>
                  <a:pt x="1538383" y="1803400"/>
                </a:lnTo>
                <a:lnTo>
                  <a:pt x="1533848" y="1790700"/>
                </a:lnTo>
                <a:lnTo>
                  <a:pt x="1528868" y="1778000"/>
                </a:lnTo>
                <a:lnTo>
                  <a:pt x="1526172" y="1765300"/>
                </a:lnTo>
                <a:close/>
              </a:path>
              <a:path w="2019300" h="2997200">
                <a:moveTo>
                  <a:pt x="1472455" y="558800"/>
                </a:moveTo>
                <a:lnTo>
                  <a:pt x="1158971" y="558800"/>
                </a:lnTo>
                <a:lnTo>
                  <a:pt x="1146978" y="584200"/>
                </a:lnTo>
                <a:lnTo>
                  <a:pt x="1140517" y="584200"/>
                </a:lnTo>
                <a:lnTo>
                  <a:pt x="1133694" y="596900"/>
                </a:lnTo>
                <a:lnTo>
                  <a:pt x="1126613" y="609600"/>
                </a:lnTo>
                <a:lnTo>
                  <a:pt x="1119380" y="622300"/>
                </a:lnTo>
                <a:lnTo>
                  <a:pt x="1112099" y="635000"/>
                </a:lnTo>
                <a:lnTo>
                  <a:pt x="1104878" y="647700"/>
                </a:lnTo>
                <a:lnTo>
                  <a:pt x="1084614" y="685800"/>
                </a:lnTo>
                <a:lnTo>
                  <a:pt x="1068665" y="723900"/>
                </a:lnTo>
                <a:lnTo>
                  <a:pt x="1064798" y="736600"/>
                </a:lnTo>
                <a:lnTo>
                  <a:pt x="1061831" y="736600"/>
                </a:lnTo>
                <a:lnTo>
                  <a:pt x="1059870" y="749300"/>
                </a:lnTo>
                <a:lnTo>
                  <a:pt x="1059020" y="762000"/>
                </a:lnTo>
                <a:lnTo>
                  <a:pt x="1059386" y="774700"/>
                </a:lnTo>
                <a:lnTo>
                  <a:pt x="1061073" y="774700"/>
                </a:lnTo>
                <a:lnTo>
                  <a:pt x="1065644" y="787400"/>
                </a:lnTo>
                <a:lnTo>
                  <a:pt x="1070771" y="800100"/>
                </a:lnTo>
                <a:lnTo>
                  <a:pt x="1076360" y="812800"/>
                </a:lnTo>
                <a:lnTo>
                  <a:pt x="1082315" y="825500"/>
                </a:lnTo>
                <a:lnTo>
                  <a:pt x="1088537" y="838200"/>
                </a:lnTo>
                <a:lnTo>
                  <a:pt x="1094933" y="863600"/>
                </a:lnTo>
                <a:lnTo>
                  <a:pt x="1101405" y="876300"/>
                </a:lnTo>
                <a:lnTo>
                  <a:pt x="1107858" y="901700"/>
                </a:lnTo>
                <a:lnTo>
                  <a:pt x="1114194" y="927100"/>
                </a:lnTo>
                <a:lnTo>
                  <a:pt x="1120319" y="939800"/>
                </a:lnTo>
                <a:lnTo>
                  <a:pt x="1131547" y="990600"/>
                </a:lnTo>
                <a:lnTo>
                  <a:pt x="1140773" y="1041400"/>
                </a:lnTo>
                <a:lnTo>
                  <a:pt x="1147227" y="1092200"/>
                </a:lnTo>
                <a:lnTo>
                  <a:pt x="1149174" y="1104900"/>
                </a:lnTo>
                <a:lnTo>
                  <a:pt x="1150140" y="1130300"/>
                </a:lnTo>
                <a:lnTo>
                  <a:pt x="1150028" y="1155700"/>
                </a:lnTo>
                <a:lnTo>
                  <a:pt x="1148742" y="1168400"/>
                </a:lnTo>
                <a:lnTo>
                  <a:pt x="1140601" y="1206500"/>
                </a:lnTo>
                <a:lnTo>
                  <a:pt x="1114855" y="1244600"/>
                </a:lnTo>
                <a:lnTo>
                  <a:pt x="1091190" y="1244600"/>
                </a:lnTo>
                <a:lnTo>
                  <a:pt x="1078056" y="1257300"/>
                </a:lnTo>
                <a:lnTo>
                  <a:pt x="1443696" y="1257300"/>
                </a:lnTo>
                <a:lnTo>
                  <a:pt x="1448313" y="1244600"/>
                </a:lnTo>
                <a:lnTo>
                  <a:pt x="1454486" y="1231900"/>
                </a:lnTo>
                <a:lnTo>
                  <a:pt x="1480274" y="1193800"/>
                </a:lnTo>
                <a:lnTo>
                  <a:pt x="1501461" y="1168400"/>
                </a:lnTo>
                <a:lnTo>
                  <a:pt x="1512634" y="1168400"/>
                </a:lnTo>
                <a:lnTo>
                  <a:pt x="1535107" y="1143000"/>
                </a:lnTo>
                <a:lnTo>
                  <a:pt x="1566039" y="1104900"/>
                </a:lnTo>
                <a:lnTo>
                  <a:pt x="1588684" y="1066800"/>
                </a:lnTo>
                <a:lnTo>
                  <a:pt x="1597471" y="1028700"/>
                </a:lnTo>
                <a:lnTo>
                  <a:pt x="1597018" y="1003300"/>
                </a:lnTo>
                <a:lnTo>
                  <a:pt x="1595756" y="990600"/>
                </a:lnTo>
                <a:lnTo>
                  <a:pt x="1593827" y="977900"/>
                </a:lnTo>
                <a:lnTo>
                  <a:pt x="1591375" y="952500"/>
                </a:lnTo>
                <a:lnTo>
                  <a:pt x="1588541" y="939800"/>
                </a:lnTo>
                <a:lnTo>
                  <a:pt x="1585469" y="927100"/>
                </a:lnTo>
                <a:lnTo>
                  <a:pt x="1582302" y="901700"/>
                </a:lnTo>
                <a:lnTo>
                  <a:pt x="1579183" y="889000"/>
                </a:lnTo>
                <a:lnTo>
                  <a:pt x="1576254" y="863600"/>
                </a:lnTo>
                <a:lnTo>
                  <a:pt x="1573658" y="850900"/>
                </a:lnTo>
                <a:lnTo>
                  <a:pt x="1571539" y="838200"/>
                </a:lnTo>
                <a:lnTo>
                  <a:pt x="1569300" y="800100"/>
                </a:lnTo>
                <a:lnTo>
                  <a:pt x="1569467" y="787400"/>
                </a:lnTo>
                <a:lnTo>
                  <a:pt x="1576825" y="749300"/>
                </a:lnTo>
                <a:lnTo>
                  <a:pt x="1597471" y="711200"/>
                </a:lnTo>
                <a:lnTo>
                  <a:pt x="1605316" y="711200"/>
                </a:lnTo>
                <a:lnTo>
                  <a:pt x="1609942" y="698500"/>
                </a:lnTo>
                <a:lnTo>
                  <a:pt x="1611558" y="685800"/>
                </a:lnTo>
                <a:lnTo>
                  <a:pt x="1610374" y="685800"/>
                </a:lnTo>
                <a:lnTo>
                  <a:pt x="1606599" y="673100"/>
                </a:lnTo>
                <a:lnTo>
                  <a:pt x="1581824" y="635000"/>
                </a:lnTo>
                <a:lnTo>
                  <a:pt x="1556196" y="609600"/>
                </a:lnTo>
                <a:lnTo>
                  <a:pt x="1541276" y="609600"/>
                </a:lnTo>
                <a:lnTo>
                  <a:pt x="1525233" y="596900"/>
                </a:lnTo>
                <a:lnTo>
                  <a:pt x="1508275" y="584200"/>
                </a:lnTo>
                <a:lnTo>
                  <a:pt x="1490613" y="571500"/>
                </a:lnTo>
                <a:lnTo>
                  <a:pt x="1472455" y="558800"/>
                </a:lnTo>
                <a:close/>
              </a:path>
              <a:path w="2019300" h="2997200">
                <a:moveTo>
                  <a:pt x="1417105" y="533400"/>
                </a:moveTo>
                <a:lnTo>
                  <a:pt x="1188689" y="533400"/>
                </a:lnTo>
                <a:lnTo>
                  <a:pt x="1180403" y="546100"/>
                </a:lnTo>
                <a:lnTo>
                  <a:pt x="1172687" y="546100"/>
                </a:lnTo>
                <a:lnTo>
                  <a:pt x="1165544" y="558800"/>
                </a:lnTo>
                <a:lnTo>
                  <a:pt x="1454011" y="558800"/>
                </a:lnTo>
                <a:lnTo>
                  <a:pt x="1417105" y="533400"/>
                </a:lnTo>
                <a:close/>
              </a:path>
              <a:path w="2019300" h="2997200">
                <a:moveTo>
                  <a:pt x="1381571" y="520700"/>
                </a:moveTo>
                <a:lnTo>
                  <a:pt x="1206977" y="520700"/>
                </a:lnTo>
                <a:lnTo>
                  <a:pt x="1197548" y="533400"/>
                </a:lnTo>
                <a:lnTo>
                  <a:pt x="1399062" y="533400"/>
                </a:lnTo>
                <a:lnTo>
                  <a:pt x="1381571" y="520700"/>
                </a:lnTo>
                <a:close/>
              </a:path>
              <a:path w="2019300" h="2997200">
                <a:moveTo>
                  <a:pt x="1332707" y="508000"/>
                </a:moveTo>
                <a:lnTo>
                  <a:pt x="1250411" y="508000"/>
                </a:lnTo>
                <a:lnTo>
                  <a:pt x="1238696" y="520700"/>
                </a:lnTo>
                <a:lnTo>
                  <a:pt x="1348424" y="520700"/>
                </a:lnTo>
                <a:lnTo>
                  <a:pt x="1332707" y="508000"/>
                </a:lnTo>
                <a:close/>
              </a:path>
              <a:path w="2019300" h="2997200">
                <a:moveTo>
                  <a:pt x="638329" y="12700"/>
                </a:moveTo>
                <a:lnTo>
                  <a:pt x="487194" y="12700"/>
                </a:lnTo>
                <a:lnTo>
                  <a:pt x="475913" y="25400"/>
                </a:lnTo>
                <a:lnTo>
                  <a:pt x="464314" y="38100"/>
                </a:lnTo>
                <a:lnTo>
                  <a:pt x="687573" y="38100"/>
                </a:lnTo>
                <a:lnTo>
                  <a:pt x="671391" y="25400"/>
                </a:lnTo>
                <a:lnTo>
                  <a:pt x="654892" y="25400"/>
                </a:lnTo>
                <a:lnTo>
                  <a:pt x="638329" y="12700"/>
                </a:lnTo>
                <a:close/>
              </a:path>
              <a:path w="2019300" h="2997200">
                <a:moveTo>
                  <a:pt x="606029" y="0"/>
                </a:moveTo>
                <a:lnTo>
                  <a:pt x="509062" y="0"/>
                </a:lnTo>
                <a:lnTo>
                  <a:pt x="498222" y="12700"/>
                </a:lnTo>
                <a:lnTo>
                  <a:pt x="621957" y="12700"/>
                </a:lnTo>
                <a:lnTo>
                  <a:pt x="606029" y="0"/>
                </a:lnTo>
                <a:close/>
              </a:path>
            </a:pathLst>
          </a:custGeom>
          <a:solidFill>
            <a:srgbClr val="FFFFFF"/>
          </a:solidFill>
        </p:spPr>
        <p:txBody>
          <a:bodyPr wrap="square" lIns="0" tIns="0" rIns="0" bIns="0" rtlCol="0">
            <a:spAutoFit/>
          </a:bodyPr>
          <a:lstStyle/>
          <a:p>
            <a:pPr defTabSz="457200"/>
            <a:endParaRPr>
              <a:solidFill>
                <a:prstClr val="black"/>
              </a:solidFill>
            </a:endParaRPr>
          </a:p>
        </p:txBody>
      </p:sp>
      <p:sp>
        <p:nvSpPr>
          <p:cNvPr id="14" name="object 9"/>
          <p:cNvSpPr/>
          <p:nvPr/>
        </p:nvSpPr>
        <p:spPr>
          <a:xfrm>
            <a:off x="4076743" y="1416886"/>
            <a:ext cx="1155" cy="7700"/>
          </a:xfrm>
          <a:custGeom>
            <a:avLst/>
            <a:gdLst/>
            <a:ahLst/>
            <a:cxnLst/>
            <a:rect l="l" t="t" r="r" b="b"/>
            <a:pathLst>
              <a:path w="1904" h="12700">
                <a:moveTo>
                  <a:pt x="1917" y="0"/>
                </a:moveTo>
                <a:lnTo>
                  <a:pt x="1155" y="4533"/>
                </a:lnTo>
                <a:lnTo>
                  <a:pt x="0" y="12522"/>
                </a:lnTo>
              </a:path>
            </a:pathLst>
          </a:custGeom>
          <a:ln w="88900">
            <a:solidFill>
              <a:srgbClr val="FFFFFF"/>
            </a:solidFill>
          </a:ln>
        </p:spPr>
        <p:txBody>
          <a:bodyPr wrap="square" lIns="0" tIns="0" rIns="0" bIns="0" rtlCol="0">
            <a:spAutoFit/>
          </a:bodyPr>
          <a:lstStyle/>
          <a:p>
            <a:pPr defTabSz="457200"/>
            <a:endParaRPr>
              <a:solidFill>
                <a:prstClr val="black"/>
              </a:solidFill>
            </a:endParaRPr>
          </a:p>
        </p:txBody>
      </p:sp>
      <p:sp>
        <p:nvSpPr>
          <p:cNvPr id="15" name="object 10"/>
          <p:cNvSpPr/>
          <p:nvPr/>
        </p:nvSpPr>
        <p:spPr>
          <a:xfrm>
            <a:off x="4069363" y="1439643"/>
            <a:ext cx="905960" cy="3019738"/>
          </a:xfrm>
          <a:custGeom>
            <a:avLst/>
            <a:gdLst/>
            <a:ahLst/>
            <a:cxnLst/>
            <a:rect l="l" t="t" r="r" b="b"/>
            <a:pathLst>
              <a:path w="1494154" h="4980305">
                <a:moveTo>
                  <a:pt x="8818" y="0"/>
                </a:moveTo>
                <a:lnTo>
                  <a:pt x="4156" y="43732"/>
                </a:lnTo>
                <a:lnTo>
                  <a:pt x="1337" y="82683"/>
                </a:lnTo>
                <a:lnTo>
                  <a:pt x="0" y="124144"/>
                </a:lnTo>
                <a:lnTo>
                  <a:pt x="23" y="138091"/>
                </a:lnTo>
                <a:lnTo>
                  <a:pt x="1925" y="179029"/>
                </a:lnTo>
                <a:lnTo>
                  <a:pt x="9854" y="228057"/>
                </a:lnTo>
                <a:lnTo>
                  <a:pt x="24639" y="269783"/>
                </a:lnTo>
                <a:lnTo>
                  <a:pt x="44227" y="317681"/>
                </a:lnTo>
                <a:lnTo>
                  <a:pt x="64327" y="363593"/>
                </a:lnTo>
                <a:lnTo>
                  <a:pt x="82636" y="403551"/>
                </a:lnTo>
                <a:lnTo>
                  <a:pt x="100290" y="440709"/>
                </a:lnTo>
                <a:lnTo>
                  <a:pt x="132191" y="496451"/>
                </a:lnTo>
                <a:lnTo>
                  <a:pt x="156241" y="537144"/>
                </a:lnTo>
                <a:lnTo>
                  <a:pt x="177775" y="573756"/>
                </a:lnTo>
                <a:lnTo>
                  <a:pt x="213881" y="636058"/>
                </a:lnTo>
                <a:lnTo>
                  <a:pt x="241683" y="685999"/>
                </a:lnTo>
                <a:lnTo>
                  <a:pt x="262353" y="726224"/>
                </a:lnTo>
                <a:lnTo>
                  <a:pt x="282553" y="774123"/>
                </a:lnTo>
                <a:lnTo>
                  <a:pt x="293305" y="815026"/>
                </a:lnTo>
                <a:lnTo>
                  <a:pt x="298567" y="857855"/>
                </a:lnTo>
                <a:lnTo>
                  <a:pt x="300981" y="891882"/>
                </a:lnTo>
                <a:lnTo>
                  <a:pt x="305106" y="946074"/>
                </a:lnTo>
                <a:lnTo>
                  <a:pt x="310082" y="998322"/>
                </a:lnTo>
                <a:lnTo>
                  <a:pt x="315744" y="1048659"/>
                </a:lnTo>
                <a:lnTo>
                  <a:pt x="321927" y="1097113"/>
                </a:lnTo>
                <a:lnTo>
                  <a:pt x="328465" y="1143716"/>
                </a:lnTo>
                <a:lnTo>
                  <a:pt x="335194" y="1188497"/>
                </a:lnTo>
                <a:lnTo>
                  <a:pt x="341949" y="1231487"/>
                </a:lnTo>
                <a:lnTo>
                  <a:pt x="348565" y="1272715"/>
                </a:lnTo>
                <a:lnTo>
                  <a:pt x="354876" y="1312213"/>
                </a:lnTo>
                <a:lnTo>
                  <a:pt x="360717" y="1350011"/>
                </a:lnTo>
                <a:lnTo>
                  <a:pt x="370331" y="1420626"/>
                </a:lnTo>
                <a:lnTo>
                  <a:pt x="376086" y="1484802"/>
                </a:lnTo>
                <a:lnTo>
                  <a:pt x="377103" y="1514551"/>
                </a:lnTo>
                <a:lnTo>
                  <a:pt x="376661" y="1542782"/>
                </a:lnTo>
                <a:lnTo>
                  <a:pt x="370735" y="1594806"/>
                </a:lnTo>
                <a:lnTo>
                  <a:pt x="356988" y="1641119"/>
                </a:lnTo>
                <a:lnTo>
                  <a:pt x="332529" y="1698436"/>
                </a:lnTo>
                <a:lnTo>
                  <a:pt x="304604" y="1762024"/>
                </a:lnTo>
                <a:lnTo>
                  <a:pt x="289759" y="1795622"/>
                </a:lnTo>
                <a:lnTo>
                  <a:pt x="274548" y="1830132"/>
                </a:lnTo>
                <a:lnTo>
                  <a:pt x="259138" y="1865336"/>
                </a:lnTo>
                <a:lnTo>
                  <a:pt x="243697" y="1901013"/>
                </a:lnTo>
                <a:lnTo>
                  <a:pt x="228390" y="1936947"/>
                </a:lnTo>
                <a:lnTo>
                  <a:pt x="213385" y="1972918"/>
                </a:lnTo>
                <a:lnTo>
                  <a:pt x="198848" y="2008707"/>
                </a:lnTo>
                <a:lnTo>
                  <a:pt x="171849" y="2078866"/>
                </a:lnTo>
                <a:lnTo>
                  <a:pt x="148728" y="2145677"/>
                </a:lnTo>
                <a:lnTo>
                  <a:pt x="130820" y="2207389"/>
                </a:lnTo>
                <a:lnTo>
                  <a:pt x="119461" y="2262253"/>
                </a:lnTo>
                <a:lnTo>
                  <a:pt x="115417" y="2308368"/>
                </a:lnTo>
                <a:lnTo>
                  <a:pt x="114327" y="2365465"/>
                </a:lnTo>
                <a:lnTo>
                  <a:pt x="114416" y="2400324"/>
                </a:lnTo>
                <a:lnTo>
                  <a:pt x="114890" y="2439098"/>
                </a:lnTo>
                <a:lnTo>
                  <a:pt x="115719" y="2481565"/>
                </a:lnTo>
                <a:lnTo>
                  <a:pt x="116873" y="2527505"/>
                </a:lnTo>
                <a:lnTo>
                  <a:pt x="118325" y="2576699"/>
                </a:lnTo>
                <a:lnTo>
                  <a:pt x="120046" y="2628926"/>
                </a:lnTo>
                <a:lnTo>
                  <a:pt x="122005" y="2683967"/>
                </a:lnTo>
                <a:lnTo>
                  <a:pt x="124175" y="2741600"/>
                </a:lnTo>
                <a:lnTo>
                  <a:pt x="126525" y="2801607"/>
                </a:lnTo>
                <a:lnTo>
                  <a:pt x="129028" y="2863766"/>
                </a:lnTo>
                <a:lnTo>
                  <a:pt x="131655" y="2927858"/>
                </a:lnTo>
                <a:lnTo>
                  <a:pt x="134375" y="2993663"/>
                </a:lnTo>
                <a:lnTo>
                  <a:pt x="137161" y="3060960"/>
                </a:lnTo>
                <a:lnTo>
                  <a:pt x="139983" y="3129530"/>
                </a:lnTo>
                <a:lnTo>
                  <a:pt x="142813" y="3199151"/>
                </a:lnTo>
                <a:lnTo>
                  <a:pt x="145621" y="3269605"/>
                </a:lnTo>
                <a:lnTo>
                  <a:pt x="148378" y="3340671"/>
                </a:lnTo>
                <a:lnTo>
                  <a:pt x="148388" y="3354461"/>
                </a:lnTo>
                <a:lnTo>
                  <a:pt x="147445" y="3368426"/>
                </a:lnTo>
                <a:lnTo>
                  <a:pt x="140001" y="3411173"/>
                </a:lnTo>
                <a:lnTo>
                  <a:pt x="127964" y="3454761"/>
                </a:lnTo>
                <a:lnTo>
                  <a:pt x="118865" y="3484013"/>
                </a:lnTo>
                <a:lnTo>
                  <a:pt x="114325" y="3498635"/>
                </a:lnTo>
                <a:lnTo>
                  <a:pt x="102074" y="3542240"/>
                </a:lnTo>
                <a:lnTo>
                  <a:pt x="94204" y="3585021"/>
                </a:lnTo>
                <a:lnTo>
                  <a:pt x="92867" y="3612809"/>
                </a:lnTo>
                <a:lnTo>
                  <a:pt x="93705" y="3626421"/>
                </a:lnTo>
                <a:lnTo>
                  <a:pt x="103373" y="3670728"/>
                </a:lnTo>
                <a:lnTo>
                  <a:pt x="122552" y="3714468"/>
                </a:lnTo>
                <a:lnTo>
                  <a:pt x="150296" y="3757632"/>
                </a:lnTo>
                <a:lnTo>
                  <a:pt x="185658" y="3800209"/>
                </a:lnTo>
                <a:lnTo>
                  <a:pt x="227692" y="3842189"/>
                </a:lnTo>
                <a:lnTo>
                  <a:pt x="275452" y="3883562"/>
                </a:lnTo>
                <a:lnTo>
                  <a:pt x="327990" y="3924318"/>
                </a:lnTo>
                <a:lnTo>
                  <a:pt x="384360" y="3964446"/>
                </a:lnTo>
                <a:lnTo>
                  <a:pt x="443615" y="4003938"/>
                </a:lnTo>
                <a:lnTo>
                  <a:pt x="504810" y="4042781"/>
                </a:lnTo>
                <a:lnTo>
                  <a:pt x="566997" y="4080967"/>
                </a:lnTo>
                <a:lnTo>
                  <a:pt x="629230" y="4118484"/>
                </a:lnTo>
                <a:lnTo>
                  <a:pt x="690563" y="4155324"/>
                </a:lnTo>
                <a:lnTo>
                  <a:pt x="750048" y="4191475"/>
                </a:lnTo>
                <a:lnTo>
                  <a:pt x="806740" y="4226928"/>
                </a:lnTo>
                <a:lnTo>
                  <a:pt x="859692" y="4261673"/>
                </a:lnTo>
                <a:lnTo>
                  <a:pt x="907957" y="4295698"/>
                </a:lnTo>
                <a:lnTo>
                  <a:pt x="950588" y="4328995"/>
                </a:lnTo>
                <a:lnTo>
                  <a:pt x="986640" y="4361553"/>
                </a:lnTo>
                <a:lnTo>
                  <a:pt x="1015166" y="4393361"/>
                </a:lnTo>
                <a:lnTo>
                  <a:pt x="1038282" y="4424739"/>
                </a:lnTo>
                <a:lnTo>
                  <a:pt x="1060503" y="4457915"/>
                </a:lnTo>
                <a:lnTo>
                  <a:pt x="1081993" y="4492555"/>
                </a:lnTo>
                <a:lnTo>
                  <a:pt x="1102914" y="4528322"/>
                </a:lnTo>
                <a:lnTo>
                  <a:pt x="1123431" y="4564881"/>
                </a:lnTo>
                <a:lnTo>
                  <a:pt x="1143707" y="4601894"/>
                </a:lnTo>
                <a:lnTo>
                  <a:pt x="1163906" y="4639027"/>
                </a:lnTo>
                <a:lnTo>
                  <a:pt x="1184191" y="4675943"/>
                </a:lnTo>
                <a:lnTo>
                  <a:pt x="1204725" y="4712306"/>
                </a:lnTo>
                <a:lnTo>
                  <a:pt x="1225673" y="4747780"/>
                </a:lnTo>
                <a:lnTo>
                  <a:pt x="1247198" y="4782029"/>
                </a:lnTo>
                <a:lnTo>
                  <a:pt x="1269462" y="4814718"/>
                </a:lnTo>
                <a:lnTo>
                  <a:pt x="1292631" y="4845509"/>
                </a:lnTo>
                <a:lnTo>
                  <a:pt x="1342333" y="4900057"/>
                </a:lnTo>
                <a:lnTo>
                  <a:pt x="1397614" y="4942984"/>
                </a:lnTo>
                <a:lnTo>
                  <a:pt x="1459780" y="4971604"/>
                </a:lnTo>
                <a:lnTo>
                  <a:pt x="1493854" y="4979708"/>
                </a:lnTo>
              </a:path>
            </a:pathLst>
          </a:custGeom>
          <a:ln w="88900" cap="sq">
            <a:solidFill>
              <a:schemeClr val="bg1">
                <a:lumMod val="85000"/>
              </a:schemeClr>
            </a:solidFill>
            <a:prstDash val="sysDot"/>
            <a:miter lim="800000"/>
          </a:ln>
        </p:spPr>
        <p:txBody>
          <a:bodyPr wrap="square" lIns="0" tIns="0" rIns="0" bIns="0" rtlCol="0">
            <a:spAutoFit/>
          </a:bodyPr>
          <a:lstStyle/>
          <a:p>
            <a:pPr defTabSz="457200"/>
            <a:endParaRPr>
              <a:solidFill>
                <a:prstClr val="black"/>
              </a:solidFill>
            </a:endParaRPr>
          </a:p>
        </p:txBody>
      </p:sp>
      <p:sp>
        <p:nvSpPr>
          <p:cNvPr id="16" name="object 11"/>
          <p:cNvSpPr/>
          <p:nvPr/>
        </p:nvSpPr>
        <p:spPr>
          <a:xfrm>
            <a:off x="4982775" y="4460104"/>
            <a:ext cx="7700" cy="770"/>
          </a:xfrm>
          <a:custGeom>
            <a:avLst/>
            <a:gdLst/>
            <a:ahLst/>
            <a:cxnLst/>
            <a:rect l="l" t="t" r="r" b="b"/>
            <a:pathLst>
              <a:path w="12700" h="1270">
                <a:moveTo>
                  <a:pt x="0" y="0"/>
                </a:moveTo>
                <a:lnTo>
                  <a:pt x="4152" y="482"/>
                </a:lnTo>
                <a:lnTo>
                  <a:pt x="8356" y="876"/>
                </a:lnTo>
                <a:lnTo>
                  <a:pt x="12598" y="1181"/>
                </a:lnTo>
              </a:path>
            </a:pathLst>
          </a:custGeom>
          <a:ln w="88900">
            <a:solidFill>
              <a:srgbClr val="FFFFFF"/>
            </a:solidFill>
          </a:ln>
        </p:spPr>
        <p:txBody>
          <a:bodyPr wrap="square" lIns="0" tIns="0" rIns="0" bIns="0" rtlCol="0">
            <a:spAutoFit/>
          </a:bodyPr>
          <a:lstStyle/>
          <a:p>
            <a:pPr defTabSz="457200"/>
            <a:endParaRPr>
              <a:solidFill>
                <a:prstClr val="black"/>
              </a:solidFill>
            </a:endParaRPr>
          </a:p>
        </p:txBody>
      </p:sp>
      <p:sp>
        <p:nvSpPr>
          <p:cNvPr id="17" name="object 12"/>
          <p:cNvSpPr/>
          <p:nvPr/>
        </p:nvSpPr>
        <p:spPr>
          <a:xfrm>
            <a:off x="3994751" y="1345124"/>
            <a:ext cx="160940" cy="160555"/>
          </a:xfrm>
          <a:custGeom>
            <a:avLst/>
            <a:gdLst/>
            <a:ahLst/>
            <a:cxnLst/>
            <a:rect l="l" t="t" r="r" b="b"/>
            <a:pathLst>
              <a:path w="265429" h="264794">
                <a:moveTo>
                  <a:pt x="130923" y="0"/>
                </a:moveTo>
                <a:lnTo>
                  <a:pt x="89449" y="7164"/>
                </a:lnTo>
                <a:lnTo>
                  <a:pt x="53474" y="26455"/>
                </a:lnTo>
                <a:lnTo>
                  <a:pt x="25144" y="56015"/>
                </a:lnTo>
                <a:lnTo>
                  <a:pt x="6604" y="93984"/>
                </a:lnTo>
                <a:lnTo>
                  <a:pt x="0" y="138503"/>
                </a:lnTo>
                <a:lnTo>
                  <a:pt x="1352" y="152387"/>
                </a:lnTo>
                <a:lnTo>
                  <a:pt x="13692" y="191000"/>
                </a:lnTo>
                <a:lnTo>
                  <a:pt x="37275" y="223474"/>
                </a:lnTo>
                <a:lnTo>
                  <a:pt x="70587" y="247781"/>
                </a:lnTo>
                <a:lnTo>
                  <a:pt x="112113" y="261888"/>
                </a:lnTo>
                <a:lnTo>
                  <a:pt x="143611" y="264625"/>
                </a:lnTo>
                <a:lnTo>
                  <a:pt x="157938" y="262636"/>
                </a:lnTo>
                <a:lnTo>
                  <a:pt x="197392" y="248100"/>
                </a:lnTo>
                <a:lnTo>
                  <a:pt x="229776" y="222489"/>
                </a:lnTo>
                <a:lnTo>
                  <a:pt x="252797" y="188097"/>
                </a:lnTo>
                <a:lnTo>
                  <a:pt x="264164" y="147215"/>
                </a:lnTo>
                <a:lnTo>
                  <a:pt x="264967" y="132541"/>
                </a:lnTo>
                <a:lnTo>
                  <a:pt x="264400" y="120197"/>
                </a:lnTo>
                <a:lnTo>
                  <a:pt x="253792" y="79248"/>
                </a:lnTo>
                <a:lnTo>
                  <a:pt x="231432" y="44584"/>
                </a:lnTo>
                <a:lnTo>
                  <a:pt x="199499" y="18455"/>
                </a:lnTo>
                <a:lnTo>
                  <a:pt x="160172" y="3117"/>
                </a:lnTo>
                <a:lnTo>
                  <a:pt x="130923" y="0"/>
                </a:lnTo>
                <a:close/>
              </a:path>
            </a:pathLst>
          </a:custGeom>
          <a:solidFill>
            <a:srgbClr val="FFFFFF"/>
          </a:solidFill>
        </p:spPr>
        <p:txBody>
          <a:bodyPr wrap="square" lIns="0" tIns="0" rIns="0" bIns="0" rtlCol="0">
            <a:spAutoFit/>
          </a:bodyPr>
          <a:lstStyle/>
          <a:p>
            <a:pPr defTabSz="457200"/>
            <a:endParaRPr>
              <a:solidFill>
                <a:prstClr val="black"/>
              </a:solidFill>
            </a:endParaRPr>
          </a:p>
        </p:txBody>
      </p:sp>
      <p:sp>
        <p:nvSpPr>
          <p:cNvPr id="18" name="object 13"/>
          <p:cNvSpPr/>
          <p:nvPr/>
        </p:nvSpPr>
        <p:spPr>
          <a:xfrm>
            <a:off x="4036330" y="1388456"/>
            <a:ext cx="77775" cy="77775"/>
          </a:xfrm>
          <a:custGeom>
            <a:avLst/>
            <a:gdLst/>
            <a:ahLst/>
            <a:cxnLst/>
            <a:rect l="l" t="t" r="r" b="b"/>
            <a:pathLst>
              <a:path w="128270" h="128269">
                <a:moveTo>
                  <a:pt x="88277" y="88290"/>
                </a:moveTo>
                <a:lnTo>
                  <a:pt x="39408" y="88290"/>
                </a:lnTo>
                <a:lnTo>
                  <a:pt x="37401" y="127698"/>
                </a:lnTo>
                <a:lnTo>
                  <a:pt x="63842" y="98412"/>
                </a:lnTo>
                <a:lnTo>
                  <a:pt x="88793" y="98412"/>
                </a:lnTo>
                <a:lnTo>
                  <a:pt x="88277" y="88290"/>
                </a:lnTo>
                <a:close/>
              </a:path>
              <a:path w="128270" h="128269">
                <a:moveTo>
                  <a:pt x="88793" y="98412"/>
                </a:moveTo>
                <a:lnTo>
                  <a:pt x="63842" y="98412"/>
                </a:lnTo>
                <a:lnTo>
                  <a:pt x="90284" y="127698"/>
                </a:lnTo>
                <a:lnTo>
                  <a:pt x="88793" y="98412"/>
                </a:lnTo>
                <a:close/>
              </a:path>
              <a:path w="128270" h="128269">
                <a:moveTo>
                  <a:pt x="0" y="37401"/>
                </a:moveTo>
                <a:lnTo>
                  <a:pt x="29286" y="63855"/>
                </a:lnTo>
                <a:lnTo>
                  <a:pt x="0" y="90297"/>
                </a:lnTo>
                <a:lnTo>
                  <a:pt x="39408" y="88290"/>
                </a:lnTo>
                <a:lnTo>
                  <a:pt x="125463" y="88290"/>
                </a:lnTo>
                <a:lnTo>
                  <a:pt x="98399" y="63855"/>
                </a:lnTo>
                <a:lnTo>
                  <a:pt x="125450" y="39420"/>
                </a:lnTo>
                <a:lnTo>
                  <a:pt x="39408" y="39420"/>
                </a:lnTo>
                <a:lnTo>
                  <a:pt x="0" y="37401"/>
                </a:lnTo>
                <a:close/>
              </a:path>
              <a:path w="128270" h="128269">
                <a:moveTo>
                  <a:pt x="125463" y="88290"/>
                </a:moveTo>
                <a:lnTo>
                  <a:pt x="88277" y="88290"/>
                </a:lnTo>
                <a:lnTo>
                  <a:pt x="127685" y="90297"/>
                </a:lnTo>
                <a:lnTo>
                  <a:pt x="125463" y="88290"/>
                </a:lnTo>
                <a:close/>
              </a:path>
              <a:path w="128270" h="128269">
                <a:moveTo>
                  <a:pt x="37401" y="0"/>
                </a:moveTo>
                <a:lnTo>
                  <a:pt x="39408" y="39420"/>
                </a:lnTo>
                <a:lnTo>
                  <a:pt x="88277" y="39420"/>
                </a:lnTo>
                <a:lnTo>
                  <a:pt x="88792" y="29298"/>
                </a:lnTo>
                <a:lnTo>
                  <a:pt x="63842" y="29298"/>
                </a:lnTo>
                <a:lnTo>
                  <a:pt x="37401" y="0"/>
                </a:lnTo>
                <a:close/>
              </a:path>
              <a:path w="128270" h="128269">
                <a:moveTo>
                  <a:pt x="127685" y="37401"/>
                </a:moveTo>
                <a:lnTo>
                  <a:pt x="88277" y="39420"/>
                </a:lnTo>
                <a:lnTo>
                  <a:pt x="125450" y="39420"/>
                </a:lnTo>
                <a:lnTo>
                  <a:pt x="127685" y="37401"/>
                </a:lnTo>
                <a:close/>
              </a:path>
              <a:path w="128270" h="128269">
                <a:moveTo>
                  <a:pt x="90284" y="0"/>
                </a:moveTo>
                <a:lnTo>
                  <a:pt x="63842" y="29298"/>
                </a:lnTo>
                <a:lnTo>
                  <a:pt x="88792" y="29298"/>
                </a:lnTo>
                <a:lnTo>
                  <a:pt x="90284" y="0"/>
                </a:lnTo>
                <a:close/>
              </a:path>
            </a:pathLst>
          </a:custGeom>
          <a:solidFill>
            <a:srgbClr val="192D59"/>
          </a:solidFill>
        </p:spPr>
        <p:txBody>
          <a:bodyPr wrap="square" lIns="0" tIns="0" rIns="0" bIns="0" rtlCol="0">
            <a:spAutoFit/>
          </a:bodyPr>
          <a:lstStyle/>
          <a:p>
            <a:pPr defTabSz="457200"/>
            <a:endParaRPr>
              <a:solidFill>
                <a:prstClr val="black"/>
              </a:solidFill>
            </a:endParaRPr>
          </a:p>
        </p:txBody>
      </p:sp>
      <p:sp>
        <p:nvSpPr>
          <p:cNvPr id="19" name="object 14"/>
          <p:cNvSpPr/>
          <p:nvPr/>
        </p:nvSpPr>
        <p:spPr>
          <a:xfrm>
            <a:off x="4161765" y="1788530"/>
            <a:ext cx="160940" cy="160555"/>
          </a:xfrm>
          <a:custGeom>
            <a:avLst/>
            <a:gdLst/>
            <a:ahLst/>
            <a:cxnLst/>
            <a:rect l="l" t="t" r="r" b="b"/>
            <a:pathLst>
              <a:path w="265429" h="264794">
                <a:moveTo>
                  <a:pt x="130923" y="0"/>
                </a:moveTo>
                <a:lnTo>
                  <a:pt x="89449" y="7164"/>
                </a:lnTo>
                <a:lnTo>
                  <a:pt x="53474" y="26455"/>
                </a:lnTo>
                <a:lnTo>
                  <a:pt x="25144" y="56015"/>
                </a:lnTo>
                <a:lnTo>
                  <a:pt x="6604" y="93984"/>
                </a:lnTo>
                <a:lnTo>
                  <a:pt x="0" y="138503"/>
                </a:lnTo>
                <a:lnTo>
                  <a:pt x="1352" y="152387"/>
                </a:lnTo>
                <a:lnTo>
                  <a:pt x="13692" y="191000"/>
                </a:lnTo>
                <a:lnTo>
                  <a:pt x="37275" y="223474"/>
                </a:lnTo>
                <a:lnTo>
                  <a:pt x="70587" y="247781"/>
                </a:lnTo>
                <a:lnTo>
                  <a:pt x="112113" y="261888"/>
                </a:lnTo>
                <a:lnTo>
                  <a:pt x="143611" y="264625"/>
                </a:lnTo>
                <a:lnTo>
                  <a:pt x="157938" y="262636"/>
                </a:lnTo>
                <a:lnTo>
                  <a:pt x="197392" y="248100"/>
                </a:lnTo>
                <a:lnTo>
                  <a:pt x="229776" y="222489"/>
                </a:lnTo>
                <a:lnTo>
                  <a:pt x="252797" y="188097"/>
                </a:lnTo>
                <a:lnTo>
                  <a:pt x="264164" y="147215"/>
                </a:lnTo>
                <a:lnTo>
                  <a:pt x="264967" y="132541"/>
                </a:lnTo>
                <a:lnTo>
                  <a:pt x="264400" y="120197"/>
                </a:lnTo>
                <a:lnTo>
                  <a:pt x="253792" y="79248"/>
                </a:lnTo>
                <a:lnTo>
                  <a:pt x="231432" y="44584"/>
                </a:lnTo>
                <a:lnTo>
                  <a:pt x="199499" y="18455"/>
                </a:lnTo>
                <a:lnTo>
                  <a:pt x="160172" y="3117"/>
                </a:lnTo>
                <a:lnTo>
                  <a:pt x="130923" y="0"/>
                </a:lnTo>
                <a:close/>
              </a:path>
            </a:pathLst>
          </a:custGeom>
          <a:solidFill>
            <a:srgbClr val="FFFFFF"/>
          </a:solidFill>
        </p:spPr>
        <p:txBody>
          <a:bodyPr wrap="square" lIns="0" tIns="0" rIns="0" bIns="0" rtlCol="0">
            <a:spAutoFit/>
          </a:bodyPr>
          <a:lstStyle/>
          <a:p>
            <a:pPr defTabSz="457200"/>
            <a:endParaRPr>
              <a:solidFill>
                <a:prstClr val="black"/>
              </a:solidFill>
            </a:endParaRPr>
          </a:p>
        </p:txBody>
      </p:sp>
      <p:sp>
        <p:nvSpPr>
          <p:cNvPr id="20" name="object 15"/>
          <p:cNvSpPr/>
          <p:nvPr/>
        </p:nvSpPr>
        <p:spPr>
          <a:xfrm>
            <a:off x="4203343" y="1831863"/>
            <a:ext cx="77775" cy="77775"/>
          </a:xfrm>
          <a:custGeom>
            <a:avLst/>
            <a:gdLst/>
            <a:ahLst/>
            <a:cxnLst/>
            <a:rect l="l" t="t" r="r" b="b"/>
            <a:pathLst>
              <a:path w="128270" h="128269">
                <a:moveTo>
                  <a:pt x="88277" y="88290"/>
                </a:moveTo>
                <a:lnTo>
                  <a:pt x="39408" y="88290"/>
                </a:lnTo>
                <a:lnTo>
                  <a:pt x="37401" y="127698"/>
                </a:lnTo>
                <a:lnTo>
                  <a:pt x="63842" y="98399"/>
                </a:lnTo>
                <a:lnTo>
                  <a:pt x="88792" y="98399"/>
                </a:lnTo>
                <a:lnTo>
                  <a:pt x="88277" y="88290"/>
                </a:lnTo>
                <a:close/>
              </a:path>
              <a:path w="128270" h="128269">
                <a:moveTo>
                  <a:pt x="88792" y="98399"/>
                </a:moveTo>
                <a:lnTo>
                  <a:pt x="63842" y="98399"/>
                </a:lnTo>
                <a:lnTo>
                  <a:pt x="90284" y="127698"/>
                </a:lnTo>
                <a:lnTo>
                  <a:pt x="88792" y="98399"/>
                </a:lnTo>
                <a:close/>
              </a:path>
              <a:path w="128270" h="128269">
                <a:moveTo>
                  <a:pt x="0" y="37401"/>
                </a:moveTo>
                <a:lnTo>
                  <a:pt x="29286" y="63855"/>
                </a:lnTo>
                <a:lnTo>
                  <a:pt x="0" y="90297"/>
                </a:lnTo>
                <a:lnTo>
                  <a:pt x="39408" y="88290"/>
                </a:lnTo>
                <a:lnTo>
                  <a:pt x="125463" y="88290"/>
                </a:lnTo>
                <a:lnTo>
                  <a:pt x="98399" y="63855"/>
                </a:lnTo>
                <a:lnTo>
                  <a:pt x="125450" y="39420"/>
                </a:lnTo>
                <a:lnTo>
                  <a:pt x="39408" y="39420"/>
                </a:lnTo>
                <a:lnTo>
                  <a:pt x="0" y="37401"/>
                </a:lnTo>
                <a:close/>
              </a:path>
              <a:path w="128270" h="128269">
                <a:moveTo>
                  <a:pt x="125463" y="88290"/>
                </a:moveTo>
                <a:lnTo>
                  <a:pt x="88277" y="88290"/>
                </a:lnTo>
                <a:lnTo>
                  <a:pt x="127685" y="90297"/>
                </a:lnTo>
                <a:lnTo>
                  <a:pt x="125463" y="88290"/>
                </a:lnTo>
                <a:close/>
              </a:path>
              <a:path w="128270" h="128269">
                <a:moveTo>
                  <a:pt x="37401" y="0"/>
                </a:moveTo>
                <a:lnTo>
                  <a:pt x="39408" y="39420"/>
                </a:lnTo>
                <a:lnTo>
                  <a:pt x="88277" y="39420"/>
                </a:lnTo>
                <a:lnTo>
                  <a:pt x="88792" y="29298"/>
                </a:lnTo>
                <a:lnTo>
                  <a:pt x="63842" y="29298"/>
                </a:lnTo>
                <a:lnTo>
                  <a:pt x="37401" y="0"/>
                </a:lnTo>
                <a:close/>
              </a:path>
              <a:path w="128270" h="128269">
                <a:moveTo>
                  <a:pt x="127685" y="37401"/>
                </a:moveTo>
                <a:lnTo>
                  <a:pt x="88277" y="39420"/>
                </a:lnTo>
                <a:lnTo>
                  <a:pt x="125450" y="39420"/>
                </a:lnTo>
                <a:lnTo>
                  <a:pt x="127685" y="37401"/>
                </a:lnTo>
                <a:close/>
              </a:path>
              <a:path w="128270" h="128269">
                <a:moveTo>
                  <a:pt x="90284" y="0"/>
                </a:moveTo>
                <a:lnTo>
                  <a:pt x="63842" y="29298"/>
                </a:lnTo>
                <a:lnTo>
                  <a:pt x="88792" y="29298"/>
                </a:lnTo>
                <a:lnTo>
                  <a:pt x="90284" y="0"/>
                </a:lnTo>
                <a:close/>
              </a:path>
            </a:pathLst>
          </a:custGeom>
          <a:solidFill>
            <a:srgbClr val="192D59"/>
          </a:solidFill>
        </p:spPr>
        <p:txBody>
          <a:bodyPr wrap="square" lIns="0" tIns="0" rIns="0" bIns="0" rtlCol="0">
            <a:spAutoFit/>
          </a:bodyPr>
          <a:lstStyle/>
          <a:p>
            <a:pPr defTabSz="457200"/>
            <a:endParaRPr>
              <a:solidFill>
                <a:prstClr val="black"/>
              </a:solidFill>
            </a:endParaRPr>
          </a:p>
        </p:txBody>
      </p:sp>
      <p:sp>
        <p:nvSpPr>
          <p:cNvPr id="21" name="object 16"/>
          <p:cNvSpPr/>
          <p:nvPr/>
        </p:nvSpPr>
        <p:spPr>
          <a:xfrm>
            <a:off x="4236203" y="2299328"/>
            <a:ext cx="160940" cy="160555"/>
          </a:xfrm>
          <a:custGeom>
            <a:avLst/>
            <a:gdLst/>
            <a:ahLst/>
            <a:cxnLst/>
            <a:rect l="l" t="t" r="r" b="b"/>
            <a:pathLst>
              <a:path w="265429" h="264795">
                <a:moveTo>
                  <a:pt x="130923" y="0"/>
                </a:moveTo>
                <a:lnTo>
                  <a:pt x="89449" y="7164"/>
                </a:lnTo>
                <a:lnTo>
                  <a:pt x="53474" y="26455"/>
                </a:lnTo>
                <a:lnTo>
                  <a:pt x="25144" y="56015"/>
                </a:lnTo>
                <a:lnTo>
                  <a:pt x="6604" y="93984"/>
                </a:lnTo>
                <a:lnTo>
                  <a:pt x="0" y="138503"/>
                </a:lnTo>
                <a:lnTo>
                  <a:pt x="1352" y="152387"/>
                </a:lnTo>
                <a:lnTo>
                  <a:pt x="13692" y="191000"/>
                </a:lnTo>
                <a:lnTo>
                  <a:pt x="37275" y="223474"/>
                </a:lnTo>
                <a:lnTo>
                  <a:pt x="70587" y="247781"/>
                </a:lnTo>
                <a:lnTo>
                  <a:pt x="112113" y="261888"/>
                </a:lnTo>
                <a:lnTo>
                  <a:pt x="143611" y="264625"/>
                </a:lnTo>
                <a:lnTo>
                  <a:pt x="157938" y="262636"/>
                </a:lnTo>
                <a:lnTo>
                  <a:pt x="197392" y="248100"/>
                </a:lnTo>
                <a:lnTo>
                  <a:pt x="229776" y="222489"/>
                </a:lnTo>
                <a:lnTo>
                  <a:pt x="252797" y="188097"/>
                </a:lnTo>
                <a:lnTo>
                  <a:pt x="264164" y="147215"/>
                </a:lnTo>
                <a:lnTo>
                  <a:pt x="264967" y="132541"/>
                </a:lnTo>
                <a:lnTo>
                  <a:pt x="264400" y="120197"/>
                </a:lnTo>
                <a:lnTo>
                  <a:pt x="253792" y="79248"/>
                </a:lnTo>
                <a:lnTo>
                  <a:pt x="231432" y="44584"/>
                </a:lnTo>
                <a:lnTo>
                  <a:pt x="199499" y="18455"/>
                </a:lnTo>
                <a:lnTo>
                  <a:pt x="160172" y="3117"/>
                </a:lnTo>
                <a:lnTo>
                  <a:pt x="130923" y="0"/>
                </a:lnTo>
                <a:close/>
              </a:path>
            </a:pathLst>
          </a:custGeom>
          <a:solidFill>
            <a:srgbClr val="FFFFFF"/>
          </a:solidFill>
        </p:spPr>
        <p:txBody>
          <a:bodyPr wrap="square" lIns="0" tIns="0" rIns="0" bIns="0" rtlCol="0">
            <a:spAutoFit/>
          </a:bodyPr>
          <a:lstStyle/>
          <a:p>
            <a:pPr defTabSz="457200"/>
            <a:endParaRPr>
              <a:solidFill>
                <a:prstClr val="black"/>
              </a:solidFill>
            </a:endParaRPr>
          </a:p>
        </p:txBody>
      </p:sp>
      <p:sp>
        <p:nvSpPr>
          <p:cNvPr id="22" name="object 17"/>
          <p:cNvSpPr/>
          <p:nvPr/>
        </p:nvSpPr>
        <p:spPr>
          <a:xfrm>
            <a:off x="4277781" y="2342660"/>
            <a:ext cx="77775" cy="77775"/>
          </a:xfrm>
          <a:custGeom>
            <a:avLst/>
            <a:gdLst/>
            <a:ahLst/>
            <a:cxnLst/>
            <a:rect l="l" t="t" r="r" b="b"/>
            <a:pathLst>
              <a:path w="128270" h="128270">
                <a:moveTo>
                  <a:pt x="88277" y="88290"/>
                </a:moveTo>
                <a:lnTo>
                  <a:pt x="39408" y="88290"/>
                </a:lnTo>
                <a:lnTo>
                  <a:pt x="37401" y="127698"/>
                </a:lnTo>
                <a:lnTo>
                  <a:pt x="63842" y="98412"/>
                </a:lnTo>
                <a:lnTo>
                  <a:pt x="88793" y="98412"/>
                </a:lnTo>
                <a:lnTo>
                  <a:pt x="88277" y="88290"/>
                </a:lnTo>
                <a:close/>
              </a:path>
              <a:path w="128270" h="128270">
                <a:moveTo>
                  <a:pt x="88793" y="98412"/>
                </a:moveTo>
                <a:lnTo>
                  <a:pt x="63842" y="98412"/>
                </a:lnTo>
                <a:lnTo>
                  <a:pt x="90284" y="127698"/>
                </a:lnTo>
                <a:lnTo>
                  <a:pt x="88793" y="98412"/>
                </a:lnTo>
                <a:close/>
              </a:path>
              <a:path w="128270" h="128270">
                <a:moveTo>
                  <a:pt x="0" y="37401"/>
                </a:moveTo>
                <a:lnTo>
                  <a:pt x="29286" y="63855"/>
                </a:lnTo>
                <a:lnTo>
                  <a:pt x="0" y="90297"/>
                </a:lnTo>
                <a:lnTo>
                  <a:pt x="39408" y="88290"/>
                </a:lnTo>
                <a:lnTo>
                  <a:pt x="125463" y="88290"/>
                </a:lnTo>
                <a:lnTo>
                  <a:pt x="98399" y="63855"/>
                </a:lnTo>
                <a:lnTo>
                  <a:pt x="125450" y="39420"/>
                </a:lnTo>
                <a:lnTo>
                  <a:pt x="39408" y="39420"/>
                </a:lnTo>
                <a:lnTo>
                  <a:pt x="0" y="37401"/>
                </a:lnTo>
                <a:close/>
              </a:path>
              <a:path w="128270" h="128270">
                <a:moveTo>
                  <a:pt x="125463" y="88290"/>
                </a:moveTo>
                <a:lnTo>
                  <a:pt x="88277" y="88290"/>
                </a:lnTo>
                <a:lnTo>
                  <a:pt x="127685" y="90297"/>
                </a:lnTo>
                <a:lnTo>
                  <a:pt x="125463" y="88290"/>
                </a:lnTo>
                <a:close/>
              </a:path>
              <a:path w="128270" h="128270">
                <a:moveTo>
                  <a:pt x="37401" y="0"/>
                </a:moveTo>
                <a:lnTo>
                  <a:pt x="39408" y="39420"/>
                </a:lnTo>
                <a:lnTo>
                  <a:pt x="88277" y="39420"/>
                </a:lnTo>
                <a:lnTo>
                  <a:pt x="88792" y="29298"/>
                </a:lnTo>
                <a:lnTo>
                  <a:pt x="63842" y="29298"/>
                </a:lnTo>
                <a:lnTo>
                  <a:pt x="37401" y="0"/>
                </a:lnTo>
                <a:close/>
              </a:path>
              <a:path w="128270" h="128270">
                <a:moveTo>
                  <a:pt x="127685" y="37401"/>
                </a:moveTo>
                <a:lnTo>
                  <a:pt x="88277" y="39420"/>
                </a:lnTo>
                <a:lnTo>
                  <a:pt x="125450" y="39420"/>
                </a:lnTo>
                <a:lnTo>
                  <a:pt x="127685" y="37401"/>
                </a:lnTo>
                <a:close/>
              </a:path>
              <a:path w="128270" h="128270">
                <a:moveTo>
                  <a:pt x="90284" y="0"/>
                </a:moveTo>
                <a:lnTo>
                  <a:pt x="63842" y="29298"/>
                </a:lnTo>
                <a:lnTo>
                  <a:pt x="88792" y="29298"/>
                </a:lnTo>
                <a:lnTo>
                  <a:pt x="90284" y="0"/>
                </a:lnTo>
                <a:close/>
              </a:path>
            </a:pathLst>
          </a:custGeom>
          <a:solidFill>
            <a:srgbClr val="192D59"/>
          </a:solidFill>
        </p:spPr>
        <p:txBody>
          <a:bodyPr wrap="square" lIns="0" tIns="0" rIns="0" bIns="0" rtlCol="0">
            <a:spAutoFit/>
          </a:bodyPr>
          <a:lstStyle/>
          <a:p>
            <a:pPr defTabSz="457200"/>
            <a:endParaRPr>
              <a:solidFill>
                <a:prstClr val="black"/>
              </a:solidFill>
            </a:endParaRPr>
          </a:p>
        </p:txBody>
      </p:sp>
      <p:sp>
        <p:nvSpPr>
          <p:cNvPr id="23" name="object 18"/>
          <p:cNvSpPr/>
          <p:nvPr/>
        </p:nvSpPr>
        <p:spPr>
          <a:xfrm>
            <a:off x="4056525" y="2743388"/>
            <a:ext cx="160940" cy="160555"/>
          </a:xfrm>
          <a:custGeom>
            <a:avLst/>
            <a:gdLst/>
            <a:ahLst/>
            <a:cxnLst/>
            <a:rect l="l" t="t" r="r" b="b"/>
            <a:pathLst>
              <a:path w="265429" h="264795">
                <a:moveTo>
                  <a:pt x="130923" y="0"/>
                </a:moveTo>
                <a:lnTo>
                  <a:pt x="89449" y="7164"/>
                </a:lnTo>
                <a:lnTo>
                  <a:pt x="53474" y="26455"/>
                </a:lnTo>
                <a:lnTo>
                  <a:pt x="25144" y="56015"/>
                </a:lnTo>
                <a:lnTo>
                  <a:pt x="6604" y="93984"/>
                </a:lnTo>
                <a:lnTo>
                  <a:pt x="0" y="138503"/>
                </a:lnTo>
                <a:lnTo>
                  <a:pt x="1352" y="152387"/>
                </a:lnTo>
                <a:lnTo>
                  <a:pt x="13692" y="191000"/>
                </a:lnTo>
                <a:lnTo>
                  <a:pt x="37275" y="223474"/>
                </a:lnTo>
                <a:lnTo>
                  <a:pt x="70587" y="247781"/>
                </a:lnTo>
                <a:lnTo>
                  <a:pt x="112113" y="261888"/>
                </a:lnTo>
                <a:lnTo>
                  <a:pt x="143611" y="264625"/>
                </a:lnTo>
                <a:lnTo>
                  <a:pt x="157938" y="262636"/>
                </a:lnTo>
                <a:lnTo>
                  <a:pt x="197392" y="248100"/>
                </a:lnTo>
                <a:lnTo>
                  <a:pt x="229776" y="222489"/>
                </a:lnTo>
                <a:lnTo>
                  <a:pt x="252797" y="188097"/>
                </a:lnTo>
                <a:lnTo>
                  <a:pt x="264164" y="147215"/>
                </a:lnTo>
                <a:lnTo>
                  <a:pt x="264967" y="132541"/>
                </a:lnTo>
                <a:lnTo>
                  <a:pt x="264400" y="120197"/>
                </a:lnTo>
                <a:lnTo>
                  <a:pt x="253792" y="79248"/>
                </a:lnTo>
                <a:lnTo>
                  <a:pt x="231432" y="44584"/>
                </a:lnTo>
                <a:lnTo>
                  <a:pt x="199499" y="18455"/>
                </a:lnTo>
                <a:lnTo>
                  <a:pt x="160172" y="3117"/>
                </a:lnTo>
                <a:lnTo>
                  <a:pt x="130923" y="0"/>
                </a:lnTo>
                <a:close/>
              </a:path>
            </a:pathLst>
          </a:custGeom>
          <a:solidFill>
            <a:srgbClr val="FFFFFF"/>
          </a:solidFill>
        </p:spPr>
        <p:txBody>
          <a:bodyPr wrap="square" lIns="0" tIns="0" rIns="0" bIns="0" rtlCol="0">
            <a:spAutoFit/>
          </a:bodyPr>
          <a:lstStyle/>
          <a:p>
            <a:pPr defTabSz="457200"/>
            <a:endParaRPr>
              <a:solidFill>
                <a:prstClr val="black"/>
              </a:solidFill>
            </a:endParaRPr>
          </a:p>
        </p:txBody>
      </p:sp>
      <p:sp>
        <p:nvSpPr>
          <p:cNvPr id="24" name="object 19"/>
          <p:cNvSpPr/>
          <p:nvPr/>
        </p:nvSpPr>
        <p:spPr>
          <a:xfrm>
            <a:off x="4098104" y="2786721"/>
            <a:ext cx="77775" cy="77775"/>
          </a:xfrm>
          <a:custGeom>
            <a:avLst/>
            <a:gdLst/>
            <a:ahLst/>
            <a:cxnLst/>
            <a:rect l="l" t="t" r="r" b="b"/>
            <a:pathLst>
              <a:path w="128270" h="128270">
                <a:moveTo>
                  <a:pt x="88277" y="88290"/>
                </a:moveTo>
                <a:lnTo>
                  <a:pt x="39408" y="88290"/>
                </a:lnTo>
                <a:lnTo>
                  <a:pt x="37401" y="127698"/>
                </a:lnTo>
                <a:lnTo>
                  <a:pt x="63842" y="98412"/>
                </a:lnTo>
                <a:lnTo>
                  <a:pt x="88793" y="98412"/>
                </a:lnTo>
                <a:lnTo>
                  <a:pt x="88277" y="88290"/>
                </a:lnTo>
                <a:close/>
              </a:path>
              <a:path w="128270" h="128270">
                <a:moveTo>
                  <a:pt x="88793" y="98412"/>
                </a:moveTo>
                <a:lnTo>
                  <a:pt x="63842" y="98412"/>
                </a:lnTo>
                <a:lnTo>
                  <a:pt x="90284" y="127698"/>
                </a:lnTo>
                <a:lnTo>
                  <a:pt x="88793" y="98412"/>
                </a:lnTo>
                <a:close/>
              </a:path>
              <a:path w="128270" h="128270">
                <a:moveTo>
                  <a:pt x="0" y="37401"/>
                </a:moveTo>
                <a:lnTo>
                  <a:pt x="29286" y="63855"/>
                </a:lnTo>
                <a:lnTo>
                  <a:pt x="0" y="90297"/>
                </a:lnTo>
                <a:lnTo>
                  <a:pt x="39408" y="88290"/>
                </a:lnTo>
                <a:lnTo>
                  <a:pt x="125463" y="88290"/>
                </a:lnTo>
                <a:lnTo>
                  <a:pt x="98399" y="63855"/>
                </a:lnTo>
                <a:lnTo>
                  <a:pt x="125450" y="39420"/>
                </a:lnTo>
                <a:lnTo>
                  <a:pt x="39408" y="39420"/>
                </a:lnTo>
                <a:lnTo>
                  <a:pt x="0" y="37401"/>
                </a:lnTo>
                <a:close/>
              </a:path>
              <a:path w="128270" h="128270">
                <a:moveTo>
                  <a:pt x="125463" y="88290"/>
                </a:moveTo>
                <a:lnTo>
                  <a:pt x="88277" y="88290"/>
                </a:lnTo>
                <a:lnTo>
                  <a:pt x="127685" y="90297"/>
                </a:lnTo>
                <a:lnTo>
                  <a:pt x="125463" y="88290"/>
                </a:lnTo>
                <a:close/>
              </a:path>
              <a:path w="128270" h="128270">
                <a:moveTo>
                  <a:pt x="37401" y="0"/>
                </a:moveTo>
                <a:lnTo>
                  <a:pt x="39408" y="39420"/>
                </a:lnTo>
                <a:lnTo>
                  <a:pt x="88277" y="39420"/>
                </a:lnTo>
                <a:lnTo>
                  <a:pt x="88792" y="29298"/>
                </a:lnTo>
                <a:lnTo>
                  <a:pt x="63842" y="29298"/>
                </a:lnTo>
                <a:lnTo>
                  <a:pt x="37401" y="0"/>
                </a:lnTo>
                <a:close/>
              </a:path>
              <a:path w="128270" h="128270">
                <a:moveTo>
                  <a:pt x="127685" y="37401"/>
                </a:moveTo>
                <a:lnTo>
                  <a:pt x="88277" y="39420"/>
                </a:lnTo>
                <a:lnTo>
                  <a:pt x="125450" y="39420"/>
                </a:lnTo>
                <a:lnTo>
                  <a:pt x="127685" y="37401"/>
                </a:lnTo>
                <a:close/>
              </a:path>
              <a:path w="128270" h="128270">
                <a:moveTo>
                  <a:pt x="90284" y="0"/>
                </a:moveTo>
                <a:lnTo>
                  <a:pt x="63842" y="29298"/>
                </a:lnTo>
                <a:lnTo>
                  <a:pt x="88792" y="29298"/>
                </a:lnTo>
                <a:lnTo>
                  <a:pt x="90284" y="0"/>
                </a:lnTo>
                <a:close/>
              </a:path>
            </a:pathLst>
          </a:custGeom>
          <a:solidFill>
            <a:srgbClr val="192D59"/>
          </a:solidFill>
        </p:spPr>
        <p:txBody>
          <a:bodyPr wrap="square" lIns="0" tIns="0" rIns="0" bIns="0" rtlCol="0">
            <a:spAutoFit/>
          </a:bodyPr>
          <a:lstStyle/>
          <a:p>
            <a:pPr defTabSz="457200"/>
            <a:endParaRPr>
              <a:solidFill>
                <a:prstClr val="black"/>
              </a:solidFill>
            </a:endParaRPr>
          </a:p>
        </p:txBody>
      </p:sp>
      <p:sp>
        <p:nvSpPr>
          <p:cNvPr id="25" name="object 20"/>
          <p:cNvSpPr/>
          <p:nvPr/>
        </p:nvSpPr>
        <p:spPr>
          <a:xfrm>
            <a:off x="4061659" y="3405628"/>
            <a:ext cx="160940" cy="160555"/>
          </a:xfrm>
          <a:custGeom>
            <a:avLst/>
            <a:gdLst/>
            <a:ahLst/>
            <a:cxnLst/>
            <a:rect l="l" t="t" r="r" b="b"/>
            <a:pathLst>
              <a:path w="265429" h="264795">
                <a:moveTo>
                  <a:pt x="130923" y="0"/>
                </a:moveTo>
                <a:lnTo>
                  <a:pt x="89449" y="7164"/>
                </a:lnTo>
                <a:lnTo>
                  <a:pt x="53474" y="26455"/>
                </a:lnTo>
                <a:lnTo>
                  <a:pt x="25144" y="56015"/>
                </a:lnTo>
                <a:lnTo>
                  <a:pt x="6604" y="93984"/>
                </a:lnTo>
                <a:lnTo>
                  <a:pt x="0" y="138503"/>
                </a:lnTo>
                <a:lnTo>
                  <a:pt x="1352" y="152387"/>
                </a:lnTo>
                <a:lnTo>
                  <a:pt x="13692" y="191000"/>
                </a:lnTo>
                <a:lnTo>
                  <a:pt x="37275" y="223474"/>
                </a:lnTo>
                <a:lnTo>
                  <a:pt x="70587" y="247781"/>
                </a:lnTo>
                <a:lnTo>
                  <a:pt x="112113" y="261888"/>
                </a:lnTo>
                <a:lnTo>
                  <a:pt x="143611" y="264625"/>
                </a:lnTo>
                <a:lnTo>
                  <a:pt x="157938" y="262636"/>
                </a:lnTo>
                <a:lnTo>
                  <a:pt x="197392" y="248100"/>
                </a:lnTo>
                <a:lnTo>
                  <a:pt x="229776" y="222489"/>
                </a:lnTo>
                <a:lnTo>
                  <a:pt x="252797" y="188097"/>
                </a:lnTo>
                <a:lnTo>
                  <a:pt x="264164" y="147215"/>
                </a:lnTo>
                <a:lnTo>
                  <a:pt x="264967" y="132541"/>
                </a:lnTo>
                <a:lnTo>
                  <a:pt x="264400" y="120197"/>
                </a:lnTo>
                <a:lnTo>
                  <a:pt x="253792" y="79248"/>
                </a:lnTo>
                <a:lnTo>
                  <a:pt x="231432" y="44584"/>
                </a:lnTo>
                <a:lnTo>
                  <a:pt x="199499" y="18455"/>
                </a:lnTo>
                <a:lnTo>
                  <a:pt x="160172" y="3117"/>
                </a:lnTo>
                <a:lnTo>
                  <a:pt x="130923" y="0"/>
                </a:lnTo>
                <a:close/>
              </a:path>
            </a:pathLst>
          </a:custGeom>
          <a:solidFill>
            <a:srgbClr val="FFFFFF"/>
          </a:solidFill>
        </p:spPr>
        <p:txBody>
          <a:bodyPr wrap="square" lIns="0" tIns="0" rIns="0" bIns="0" rtlCol="0">
            <a:spAutoFit/>
          </a:bodyPr>
          <a:lstStyle/>
          <a:p>
            <a:pPr defTabSz="457200"/>
            <a:endParaRPr>
              <a:solidFill>
                <a:prstClr val="black"/>
              </a:solidFill>
            </a:endParaRPr>
          </a:p>
        </p:txBody>
      </p:sp>
      <p:sp>
        <p:nvSpPr>
          <p:cNvPr id="26" name="object 21"/>
          <p:cNvSpPr/>
          <p:nvPr/>
        </p:nvSpPr>
        <p:spPr>
          <a:xfrm>
            <a:off x="4103237" y="3448961"/>
            <a:ext cx="77775" cy="77775"/>
          </a:xfrm>
          <a:custGeom>
            <a:avLst/>
            <a:gdLst/>
            <a:ahLst/>
            <a:cxnLst/>
            <a:rect l="l" t="t" r="r" b="b"/>
            <a:pathLst>
              <a:path w="128270" h="128270">
                <a:moveTo>
                  <a:pt x="88277" y="88290"/>
                </a:moveTo>
                <a:lnTo>
                  <a:pt x="39408" y="88290"/>
                </a:lnTo>
                <a:lnTo>
                  <a:pt x="37401" y="127698"/>
                </a:lnTo>
                <a:lnTo>
                  <a:pt x="63842" y="98412"/>
                </a:lnTo>
                <a:lnTo>
                  <a:pt x="88793" y="98412"/>
                </a:lnTo>
                <a:lnTo>
                  <a:pt x="88277" y="88290"/>
                </a:lnTo>
                <a:close/>
              </a:path>
              <a:path w="128270" h="128270">
                <a:moveTo>
                  <a:pt x="88793" y="98412"/>
                </a:moveTo>
                <a:lnTo>
                  <a:pt x="63842" y="98412"/>
                </a:lnTo>
                <a:lnTo>
                  <a:pt x="90284" y="127698"/>
                </a:lnTo>
                <a:lnTo>
                  <a:pt x="88793" y="98412"/>
                </a:lnTo>
                <a:close/>
              </a:path>
              <a:path w="128270" h="128270">
                <a:moveTo>
                  <a:pt x="0" y="37401"/>
                </a:moveTo>
                <a:lnTo>
                  <a:pt x="29286" y="63855"/>
                </a:lnTo>
                <a:lnTo>
                  <a:pt x="0" y="90296"/>
                </a:lnTo>
                <a:lnTo>
                  <a:pt x="39408" y="88290"/>
                </a:lnTo>
                <a:lnTo>
                  <a:pt x="125463" y="88290"/>
                </a:lnTo>
                <a:lnTo>
                  <a:pt x="98399" y="63855"/>
                </a:lnTo>
                <a:lnTo>
                  <a:pt x="125450" y="39420"/>
                </a:lnTo>
                <a:lnTo>
                  <a:pt x="39408" y="39420"/>
                </a:lnTo>
                <a:lnTo>
                  <a:pt x="0" y="37401"/>
                </a:lnTo>
                <a:close/>
              </a:path>
              <a:path w="128270" h="128270">
                <a:moveTo>
                  <a:pt x="125463" y="88290"/>
                </a:moveTo>
                <a:lnTo>
                  <a:pt x="88277" y="88290"/>
                </a:lnTo>
                <a:lnTo>
                  <a:pt x="127685" y="90296"/>
                </a:lnTo>
                <a:lnTo>
                  <a:pt x="125463" y="88290"/>
                </a:lnTo>
                <a:close/>
              </a:path>
              <a:path w="128270" h="128270">
                <a:moveTo>
                  <a:pt x="37401" y="0"/>
                </a:moveTo>
                <a:lnTo>
                  <a:pt x="39408" y="39420"/>
                </a:lnTo>
                <a:lnTo>
                  <a:pt x="88277" y="39420"/>
                </a:lnTo>
                <a:lnTo>
                  <a:pt x="88792" y="29298"/>
                </a:lnTo>
                <a:lnTo>
                  <a:pt x="63842" y="29298"/>
                </a:lnTo>
                <a:lnTo>
                  <a:pt x="37401" y="0"/>
                </a:lnTo>
                <a:close/>
              </a:path>
              <a:path w="128270" h="128270">
                <a:moveTo>
                  <a:pt x="127685" y="37401"/>
                </a:moveTo>
                <a:lnTo>
                  <a:pt x="88277" y="39420"/>
                </a:lnTo>
                <a:lnTo>
                  <a:pt x="125450" y="39420"/>
                </a:lnTo>
                <a:lnTo>
                  <a:pt x="127685" y="37401"/>
                </a:lnTo>
                <a:close/>
              </a:path>
              <a:path w="128270" h="128270">
                <a:moveTo>
                  <a:pt x="90284" y="0"/>
                </a:moveTo>
                <a:lnTo>
                  <a:pt x="63842" y="29298"/>
                </a:lnTo>
                <a:lnTo>
                  <a:pt x="88792" y="29298"/>
                </a:lnTo>
                <a:lnTo>
                  <a:pt x="90284" y="0"/>
                </a:lnTo>
                <a:close/>
              </a:path>
            </a:pathLst>
          </a:custGeom>
          <a:solidFill>
            <a:srgbClr val="192D59"/>
          </a:solidFill>
        </p:spPr>
        <p:txBody>
          <a:bodyPr wrap="square" lIns="0" tIns="0" rIns="0" bIns="0" rtlCol="0">
            <a:spAutoFit/>
          </a:bodyPr>
          <a:lstStyle/>
          <a:p>
            <a:pPr defTabSz="457200"/>
            <a:endParaRPr>
              <a:solidFill>
                <a:prstClr val="black"/>
              </a:solidFill>
            </a:endParaRPr>
          </a:p>
        </p:txBody>
      </p:sp>
      <p:sp>
        <p:nvSpPr>
          <p:cNvPr id="27" name="object 22"/>
          <p:cNvSpPr/>
          <p:nvPr/>
        </p:nvSpPr>
        <p:spPr>
          <a:xfrm>
            <a:off x="4934379" y="4381021"/>
            <a:ext cx="160940" cy="160555"/>
          </a:xfrm>
          <a:custGeom>
            <a:avLst/>
            <a:gdLst/>
            <a:ahLst/>
            <a:cxnLst/>
            <a:rect l="l" t="t" r="r" b="b"/>
            <a:pathLst>
              <a:path w="265429" h="264795">
                <a:moveTo>
                  <a:pt x="130923" y="0"/>
                </a:moveTo>
                <a:lnTo>
                  <a:pt x="89449" y="7164"/>
                </a:lnTo>
                <a:lnTo>
                  <a:pt x="53474" y="26455"/>
                </a:lnTo>
                <a:lnTo>
                  <a:pt x="25144" y="56015"/>
                </a:lnTo>
                <a:lnTo>
                  <a:pt x="6604" y="93984"/>
                </a:lnTo>
                <a:lnTo>
                  <a:pt x="0" y="138503"/>
                </a:lnTo>
                <a:lnTo>
                  <a:pt x="1352" y="152387"/>
                </a:lnTo>
                <a:lnTo>
                  <a:pt x="13692" y="191000"/>
                </a:lnTo>
                <a:lnTo>
                  <a:pt x="37275" y="223474"/>
                </a:lnTo>
                <a:lnTo>
                  <a:pt x="70587" y="247781"/>
                </a:lnTo>
                <a:lnTo>
                  <a:pt x="112113" y="261888"/>
                </a:lnTo>
                <a:lnTo>
                  <a:pt x="143611" y="264625"/>
                </a:lnTo>
                <a:lnTo>
                  <a:pt x="157938" y="262636"/>
                </a:lnTo>
                <a:lnTo>
                  <a:pt x="197392" y="248100"/>
                </a:lnTo>
                <a:lnTo>
                  <a:pt x="229776" y="222489"/>
                </a:lnTo>
                <a:lnTo>
                  <a:pt x="252797" y="188097"/>
                </a:lnTo>
                <a:lnTo>
                  <a:pt x="264164" y="147215"/>
                </a:lnTo>
                <a:lnTo>
                  <a:pt x="264967" y="132541"/>
                </a:lnTo>
                <a:lnTo>
                  <a:pt x="264400" y="120197"/>
                </a:lnTo>
                <a:lnTo>
                  <a:pt x="253792" y="79248"/>
                </a:lnTo>
                <a:lnTo>
                  <a:pt x="231432" y="44584"/>
                </a:lnTo>
                <a:lnTo>
                  <a:pt x="199499" y="18455"/>
                </a:lnTo>
                <a:lnTo>
                  <a:pt x="160172" y="3117"/>
                </a:lnTo>
                <a:lnTo>
                  <a:pt x="130923" y="0"/>
                </a:lnTo>
                <a:close/>
              </a:path>
            </a:pathLst>
          </a:custGeom>
          <a:solidFill>
            <a:srgbClr val="FFFFFF"/>
          </a:solidFill>
        </p:spPr>
        <p:txBody>
          <a:bodyPr wrap="square" lIns="0" tIns="0" rIns="0" bIns="0" rtlCol="0">
            <a:spAutoFit/>
          </a:bodyPr>
          <a:lstStyle/>
          <a:p>
            <a:pPr defTabSz="457200"/>
            <a:endParaRPr>
              <a:solidFill>
                <a:prstClr val="black"/>
              </a:solidFill>
            </a:endParaRPr>
          </a:p>
        </p:txBody>
      </p:sp>
      <p:sp>
        <p:nvSpPr>
          <p:cNvPr id="28" name="object 23"/>
          <p:cNvSpPr/>
          <p:nvPr/>
        </p:nvSpPr>
        <p:spPr>
          <a:xfrm>
            <a:off x="4975957" y="4424353"/>
            <a:ext cx="77775" cy="77775"/>
          </a:xfrm>
          <a:custGeom>
            <a:avLst/>
            <a:gdLst/>
            <a:ahLst/>
            <a:cxnLst/>
            <a:rect l="l" t="t" r="r" b="b"/>
            <a:pathLst>
              <a:path w="128270" h="128270">
                <a:moveTo>
                  <a:pt x="88277" y="88290"/>
                </a:moveTo>
                <a:lnTo>
                  <a:pt x="39408" y="88290"/>
                </a:lnTo>
                <a:lnTo>
                  <a:pt x="37401" y="127698"/>
                </a:lnTo>
                <a:lnTo>
                  <a:pt x="63842" y="98412"/>
                </a:lnTo>
                <a:lnTo>
                  <a:pt x="88793" y="98412"/>
                </a:lnTo>
                <a:lnTo>
                  <a:pt x="88277" y="88290"/>
                </a:lnTo>
                <a:close/>
              </a:path>
              <a:path w="128270" h="128270">
                <a:moveTo>
                  <a:pt x="88793" y="98412"/>
                </a:moveTo>
                <a:lnTo>
                  <a:pt x="63842" y="98412"/>
                </a:lnTo>
                <a:lnTo>
                  <a:pt x="90284" y="127698"/>
                </a:lnTo>
                <a:lnTo>
                  <a:pt x="88793" y="98412"/>
                </a:lnTo>
                <a:close/>
              </a:path>
              <a:path w="128270" h="128270">
                <a:moveTo>
                  <a:pt x="0" y="37401"/>
                </a:moveTo>
                <a:lnTo>
                  <a:pt x="29286" y="63855"/>
                </a:lnTo>
                <a:lnTo>
                  <a:pt x="0" y="90296"/>
                </a:lnTo>
                <a:lnTo>
                  <a:pt x="39408" y="88290"/>
                </a:lnTo>
                <a:lnTo>
                  <a:pt x="125463" y="88290"/>
                </a:lnTo>
                <a:lnTo>
                  <a:pt x="98399" y="63855"/>
                </a:lnTo>
                <a:lnTo>
                  <a:pt x="125450" y="39420"/>
                </a:lnTo>
                <a:lnTo>
                  <a:pt x="39408" y="39420"/>
                </a:lnTo>
                <a:lnTo>
                  <a:pt x="0" y="37401"/>
                </a:lnTo>
                <a:close/>
              </a:path>
              <a:path w="128270" h="128270">
                <a:moveTo>
                  <a:pt x="125463" y="88290"/>
                </a:moveTo>
                <a:lnTo>
                  <a:pt x="88277" y="88290"/>
                </a:lnTo>
                <a:lnTo>
                  <a:pt x="127685" y="90296"/>
                </a:lnTo>
                <a:lnTo>
                  <a:pt x="125463" y="88290"/>
                </a:lnTo>
                <a:close/>
              </a:path>
              <a:path w="128270" h="128270">
                <a:moveTo>
                  <a:pt x="37401" y="0"/>
                </a:moveTo>
                <a:lnTo>
                  <a:pt x="39408" y="39420"/>
                </a:lnTo>
                <a:lnTo>
                  <a:pt x="88277" y="39420"/>
                </a:lnTo>
                <a:lnTo>
                  <a:pt x="88792" y="29298"/>
                </a:lnTo>
                <a:lnTo>
                  <a:pt x="63842" y="29298"/>
                </a:lnTo>
                <a:lnTo>
                  <a:pt x="37401" y="0"/>
                </a:lnTo>
                <a:close/>
              </a:path>
              <a:path w="128270" h="128270">
                <a:moveTo>
                  <a:pt x="127685" y="37401"/>
                </a:moveTo>
                <a:lnTo>
                  <a:pt x="88277" y="39420"/>
                </a:lnTo>
                <a:lnTo>
                  <a:pt x="125450" y="39420"/>
                </a:lnTo>
                <a:lnTo>
                  <a:pt x="127685" y="37401"/>
                </a:lnTo>
                <a:close/>
              </a:path>
              <a:path w="128270" h="128270">
                <a:moveTo>
                  <a:pt x="90284" y="0"/>
                </a:moveTo>
                <a:lnTo>
                  <a:pt x="63842" y="29298"/>
                </a:lnTo>
                <a:lnTo>
                  <a:pt x="88792" y="29298"/>
                </a:lnTo>
                <a:lnTo>
                  <a:pt x="90284" y="0"/>
                </a:lnTo>
                <a:close/>
              </a:path>
            </a:pathLst>
          </a:custGeom>
          <a:solidFill>
            <a:srgbClr val="192D59"/>
          </a:solidFill>
        </p:spPr>
        <p:txBody>
          <a:bodyPr wrap="square" lIns="0" tIns="0" rIns="0" bIns="0" rtlCol="0">
            <a:spAutoFit/>
          </a:bodyPr>
          <a:lstStyle/>
          <a:p>
            <a:pPr defTabSz="457200"/>
            <a:endParaRPr>
              <a:solidFill>
                <a:prstClr val="black"/>
              </a:solidFill>
            </a:endParaRPr>
          </a:p>
        </p:txBody>
      </p:sp>
      <p:sp>
        <p:nvSpPr>
          <p:cNvPr id="29" name="object 24"/>
          <p:cNvSpPr/>
          <p:nvPr/>
        </p:nvSpPr>
        <p:spPr>
          <a:xfrm>
            <a:off x="4356844" y="3854823"/>
            <a:ext cx="160940" cy="160555"/>
          </a:xfrm>
          <a:custGeom>
            <a:avLst/>
            <a:gdLst/>
            <a:ahLst/>
            <a:cxnLst/>
            <a:rect l="l" t="t" r="r" b="b"/>
            <a:pathLst>
              <a:path w="265429" h="264795">
                <a:moveTo>
                  <a:pt x="130923" y="0"/>
                </a:moveTo>
                <a:lnTo>
                  <a:pt x="89449" y="7164"/>
                </a:lnTo>
                <a:lnTo>
                  <a:pt x="53474" y="26455"/>
                </a:lnTo>
                <a:lnTo>
                  <a:pt x="25144" y="56015"/>
                </a:lnTo>
                <a:lnTo>
                  <a:pt x="6604" y="93984"/>
                </a:lnTo>
                <a:lnTo>
                  <a:pt x="0" y="138503"/>
                </a:lnTo>
                <a:lnTo>
                  <a:pt x="1352" y="152387"/>
                </a:lnTo>
                <a:lnTo>
                  <a:pt x="13692" y="191000"/>
                </a:lnTo>
                <a:lnTo>
                  <a:pt x="37275" y="223474"/>
                </a:lnTo>
                <a:lnTo>
                  <a:pt x="70587" y="247781"/>
                </a:lnTo>
                <a:lnTo>
                  <a:pt x="112113" y="261888"/>
                </a:lnTo>
                <a:lnTo>
                  <a:pt x="143611" y="264625"/>
                </a:lnTo>
                <a:lnTo>
                  <a:pt x="157938" y="262636"/>
                </a:lnTo>
                <a:lnTo>
                  <a:pt x="197392" y="248100"/>
                </a:lnTo>
                <a:lnTo>
                  <a:pt x="229776" y="222489"/>
                </a:lnTo>
                <a:lnTo>
                  <a:pt x="252797" y="188097"/>
                </a:lnTo>
                <a:lnTo>
                  <a:pt x="264164" y="147215"/>
                </a:lnTo>
                <a:lnTo>
                  <a:pt x="264967" y="132541"/>
                </a:lnTo>
                <a:lnTo>
                  <a:pt x="264400" y="120197"/>
                </a:lnTo>
                <a:lnTo>
                  <a:pt x="253792" y="79248"/>
                </a:lnTo>
                <a:lnTo>
                  <a:pt x="231432" y="44584"/>
                </a:lnTo>
                <a:lnTo>
                  <a:pt x="199499" y="18455"/>
                </a:lnTo>
                <a:lnTo>
                  <a:pt x="160172" y="3117"/>
                </a:lnTo>
                <a:lnTo>
                  <a:pt x="130923" y="0"/>
                </a:lnTo>
                <a:close/>
              </a:path>
            </a:pathLst>
          </a:custGeom>
          <a:solidFill>
            <a:srgbClr val="FFFFFF"/>
          </a:solidFill>
        </p:spPr>
        <p:txBody>
          <a:bodyPr wrap="square" lIns="0" tIns="0" rIns="0" bIns="0" rtlCol="0">
            <a:spAutoFit/>
          </a:bodyPr>
          <a:lstStyle/>
          <a:p>
            <a:pPr defTabSz="457200"/>
            <a:endParaRPr>
              <a:solidFill>
                <a:prstClr val="black"/>
              </a:solidFill>
            </a:endParaRPr>
          </a:p>
        </p:txBody>
      </p:sp>
      <p:sp>
        <p:nvSpPr>
          <p:cNvPr id="30" name="object 25"/>
          <p:cNvSpPr/>
          <p:nvPr/>
        </p:nvSpPr>
        <p:spPr>
          <a:xfrm>
            <a:off x="4398422" y="3898154"/>
            <a:ext cx="77775" cy="77775"/>
          </a:xfrm>
          <a:custGeom>
            <a:avLst/>
            <a:gdLst/>
            <a:ahLst/>
            <a:cxnLst/>
            <a:rect l="l" t="t" r="r" b="b"/>
            <a:pathLst>
              <a:path w="128270" h="128270">
                <a:moveTo>
                  <a:pt x="88277" y="88290"/>
                </a:moveTo>
                <a:lnTo>
                  <a:pt x="39408" y="88290"/>
                </a:lnTo>
                <a:lnTo>
                  <a:pt x="37401" y="127698"/>
                </a:lnTo>
                <a:lnTo>
                  <a:pt x="63842" y="98412"/>
                </a:lnTo>
                <a:lnTo>
                  <a:pt x="88793" y="98412"/>
                </a:lnTo>
                <a:lnTo>
                  <a:pt x="88277" y="88290"/>
                </a:lnTo>
                <a:close/>
              </a:path>
              <a:path w="128270" h="128270">
                <a:moveTo>
                  <a:pt x="88793" y="98412"/>
                </a:moveTo>
                <a:lnTo>
                  <a:pt x="63842" y="98412"/>
                </a:lnTo>
                <a:lnTo>
                  <a:pt x="90284" y="127698"/>
                </a:lnTo>
                <a:lnTo>
                  <a:pt x="88793" y="98412"/>
                </a:lnTo>
                <a:close/>
              </a:path>
              <a:path w="128270" h="128270">
                <a:moveTo>
                  <a:pt x="0" y="37401"/>
                </a:moveTo>
                <a:lnTo>
                  <a:pt x="29286" y="63855"/>
                </a:lnTo>
                <a:lnTo>
                  <a:pt x="0" y="90296"/>
                </a:lnTo>
                <a:lnTo>
                  <a:pt x="39408" y="88290"/>
                </a:lnTo>
                <a:lnTo>
                  <a:pt x="125463" y="88290"/>
                </a:lnTo>
                <a:lnTo>
                  <a:pt x="98399" y="63855"/>
                </a:lnTo>
                <a:lnTo>
                  <a:pt x="125450" y="39420"/>
                </a:lnTo>
                <a:lnTo>
                  <a:pt x="39408" y="39420"/>
                </a:lnTo>
                <a:lnTo>
                  <a:pt x="0" y="37401"/>
                </a:lnTo>
                <a:close/>
              </a:path>
              <a:path w="128270" h="128270">
                <a:moveTo>
                  <a:pt x="125463" y="88290"/>
                </a:moveTo>
                <a:lnTo>
                  <a:pt x="88277" y="88290"/>
                </a:lnTo>
                <a:lnTo>
                  <a:pt x="127685" y="90296"/>
                </a:lnTo>
                <a:lnTo>
                  <a:pt x="125463" y="88290"/>
                </a:lnTo>
                <a:close/>
              </a:path>
              <a:path w="128270" h="128270">
                <a:moveTo>
                  <a:pt x="37401" y="0"/>
                </a:moveTo>
                <a:lnTo>
                  <a:pt x="39408" y="39420"/>
                </a:lnTo>
                <a:lnTo>
                  <a:pt x="88277" y="39420"/>
                </a:lnTo>
                <a:lnTo>
                  <a:pt x="88792" y="29298"/>
                </a:lnTo>
                <a:lnTo>
                  <a:pt x="63842" y="29298"/>
                </a:lnTo>
                <a:lnTo>
                  <a:pt x="37401" y="0"/>
                </a:lnTo>
                <a:close/>
              </a:path>
              <a:path w="128270" h="128270">
                <a:moveTo>
                  <a:pt x="127685" y="37401"/>
                </a:moveTo>
                <a:lnTo>
                  <a:pt x="88277" y="39420"/>
                </a:lnTo>
                <a:lnTo>
                  <a:pt x="125450" y="39420"/>
                </a:lnTo>
                <a:lnTo>
                  <a:pt x="127685" y="37401"/>
                </a:lnTo>
                <a:close/>
              </a:path>
              <a:path w="128270" h="128270">
                <a:moveTo>
                  <a:pt x="90284" y="0"/>
                </a:moveTo>
                <a:lnTo>
                  <a:pt x="63842" y="29298"/>
                </a:lnTo>
                <a:lnTo>
                  <a:pt x="88792" y="29298"/>
                </a:lnTo>
                <a:lnTo>
                  <a:pt x="90284" y="0"/>
                </a:lnTo>
                <a:close/>
              </a:path>
            </a:pathLst>
          </a:custGeom>
          <a:solidFill>
            <a:srgbClr val="192D59"/>
          </a:solidFill>
        </p:spPr>
        <p:txBody>
          <a:bodyPr wrap="square" lIns="0" tIns="0" rIns="0" bIns="0" rtlCol="0">
            <a:spAutoFit/>
          </a:bodyPr>
          <a:lstStyle/>
          <a:p>
            <a:pPr defTabSz="457200"/>
            <a:endParaRPr>
              <a:solidFill>
                <a:prstClr val="black"/>
              </a:solidFill>
            </a:endParaRPr>
          </a:p>
        </p:txBody>
      </p:sp>
      <p:sp>
        <p:nvSpPr>
          <p:cNvPr id="31" name="object 26"/>
          <p:cNvSpPr/>
          <p:nvPr/>
        </p:nvSpPr>
        <p:spPr>
          <a:xfrm>
            <a:off x="4396862" y="2379693"/>
            <a:ext cx="452402" cy="91636"/>
          </a:xfrm>
          <a:custGeom>
            <a:avLst/>
            <a:gdLst/>
            <a:ahLst/>
            <a:cxnLst/>
            <a:rect l="l" t="t" r="r" b="b"/>
            <a:pathLst>
              <a:path w="746125" h="151129">
                <a:moveTo>
                  <a:pt x="0" y="0"/>
                </a:moveTo>
                <a:lnTo>
                  <a:pt x="358863" y="33451"/>
                </a:lnTo>
                <a:lnTo>
                  <a:pt x="372728" y="49283"/>
                </a:lnTo>
                <a:lnTo>
                  <a:pt x="384439" y="62564"/>
                </a:lnTo>
                <a:lnTo>
                  <a:pt x="410672" y="90821"/>
                </a:lnTo>
                <a:lnTo>
                  <a:pt x="439915" y="115334"/>
                </a:lnTo>
                <a:lnTo>
                  <a:pt x="481760" y="139873"/>
                </a:lnTo>
                <a:lnTo>
                  <a:pt x="521038" y="148894"/>
                </a:lnTo>
                <a:lnTo>
                  <a:pt x="549183" y="150719"/>
                </a:lnTo>
                <a:lnTo>
                  <a:pt x="563384" y="150641"/>
                </a:lnTo>
                <a:lnTo>
                  <a:pt x="604657" y="147512"/>
                </a:lnTo>
                <a:lnTo>
                  <a:pt x="650867" y="139892"/>
                </a:lnTo>
                <a:lnTo>
                  <a:pt x="694995" y="122141"/>
                </a:lnTo>
                <a:lnTo>
                  <a:pt x="729333" y="86156"/>
                </a:lnTo>
                <a:lnTo>
                  <a:pt x="745921" y="42354"/>
                </a:lnTo>
                <a:lnTo>
                  <a:pt x="745379" y="31701"/>
                </a:lnTo>
                <a:lnTo>
                  <a:pt x="742450" y="21573"/>
                </a:lnTo>
              </a:path>
            </a:pathLst>
          </a:custGeom>
          <a:ln w="88900">
            <a:solidFill>
              <a:schemeClr val="bg1">
                <a:lumMod val="85000"/>
              </a:schemeClr>
            </a:solidFill>
            <a:prstDash val="sysDot"/>
          </a:ln>
        </p:spPr>
        <p:txBody>
          <a:bodyPr wrap="square" lIns="0" tIns="0" rIns="0" bIns="0" rtlCol="0">
            <a:spAutoFit/>
          </a:bodyPr>
          <a:lstStyle/>
          <a:p>
            <a:pPr defTabSz="457200"/>
            <a:endParaRPr>
              <a:solidFill>
                <a:prstClr val="black"/>
              </a:solidFill>
            </a:endParaRPr>
          </a:p>
        </p:txBody>
      </p:sp>
      <p:sp>
        <p:nvSpPr>
          <p:cNvPr id="32" name="object 27"/>
          <p:cNvSpPr/>
          <p:nvPr/>
        </p:nvSpPr>
        <p:spPr>
          <a:xfrm>
            <a:off x="3758128" y="2810550"/>
            <a:ext cx="317644" cy="235634"/>
          </a:xfrm>
          <a:custGeom>
            <a:avLst/>
            <a:gdLst/>
            <a:ahLst/>
            <a:cxnLst/>
            <a:rect l="l" t="t" r="r" b="b"/>
            <a:pathLst>
              <a:path w="523875" h="388620">
                <a:moveTo>
                  <a:pt x="523296" y="42531"/>
                </a:moveTo>
                <a:lnTo>
                  <a:pt x="479165" y="22122"/>
                </a:lnTo>
                <a:lnTo>
                  <a:pt x="433938" y="3746"/>
                </a:lnTo>
                <a:lnTo>
                  <a:pt x="415004" y="0"/>
                </a:lnTo>
                <a:lnTo>
                  <a:pt x="408192" y="766"/>
                </a:lnTo>
                <a:lnTo>
                  <a:pt x="389572" y="44189"/>
                </a:lnTo>
                <a:lnTo>
                  <a:pt x="387968" y="58173"/>
                </a:lnTo>
                <a:lnTo>
                  <a:pt x="385323" y="71198"/>
                </a:lnTo>
                <a:lnTo>
                  <a:pt x="365466" y="105320"/>
                </a:lnTo>
                <a:lnTo>
                  <a:pt x="332690" y="132666"/>
                </a:lnTo>
                <a:lnTo>
                  <a:pt x="293379" y="154074"/>
                </a:lnTo>
                <a:lnTo>
                  <a:pt x="253916" y="170383"/>
                </a:lnTo>
                <a:lnTo>
                  <a:pt x="230675" y="178836"/>
                </a:lnTo>
                <a:lnTo>
                  <a:pt x="220684" y="182431"/>
                </a:lnTo>
                <a:lnTo>
                  <a:pt x="177480" y="192243"/>
                </a:lnTo>
                <a:lnTo>
                  <a:pt x="164988" y="192515"/>
                </a:lnTo>
                <a:lnTo>
                  <a:pt x="152298" y="192283"/>
                </a:lnTo>
                <a:lnTo>
                  <a:pt x="139577" y="191822"/>
                </a:lnTo>
                <a:lnTo>
                  <a:pt x="126994" y="191407"/>
                </a:lnTo>
                <a:lnTo>
                  <a:pt x="81383" y="195707"/>
                </a:lnTo>
                <a:lnTo>
                  <a:pt x="54993" y="225883"/>
                </a:lnTo>
                <a:lnTo>
                  <a:pt x="43737" y="267140"/>
                </a:lnTo>
                <a:lnTo>
                  <a:pt x="37590" y="298185"/>
                </a:lnTo>
                <a:lnTo>
                  <a:pt x="34511" y="313687"/>
                </a:lnTo>
                <a:lnTo>
                  <a:pt x="23599" y="355791"/>
                </a:lnTo>
                <a:lnTo>
                  <a:pt x="7282" y="383719"/>
                </a:lnTo>
                <a:lnTo>
                  <a:pt x="0" y="388196"/>
                </a:lnTo>
              </a:path>
            </a:pathLst>
          </a:custGeom>
          <a:ln w="101600" cap="flat">
            <a:solidFill>
              <a:schemeClr val="bg1">
                <a:lumMod val="85000"/>
              </a:schemeClr>
            </a:solidFill>
            <a:prstDash val="sysDot"/>
            <a:miter lim="800000"/>
          </a:ln>
        </p:spPr>
        <p:txBody>
          <a:bodyPr wrap="square" lIns="0" tIns="0" rIns="0" bIns="0" rtlCol="0">
            <a:spAutoFit/>
          </a:bodyPr>
          <a:lstStyle/>
          <a:p>
            <a:pPr defTabSz="457200"/>
            <a:endParaRPr>
              <a:solidFill>
                <a:prstClr val="black"/>
              </a:solidFill>
            </a:endParaRPr>
          </a:p>
        </p:txBody>
      </p:sp>
      <p:sp>
        <p:nvSpPr>
          <p:cNvPr id="33" name="object 28"/>
          <p:cNvSpPr/>
          <p:nvPr/>
        </p:nvSpPr>
        <p:spPr>
          <a:xfrm>
            <a:off x="3405482" y="3484840"/>
            <a:ext cx="656465" cy="419290"/>
          </a:xfrm>
          <a:custGeom>
            <a:avLst/>
            <a:gdLst/>
            <a:ahLst/>
            <a:cxnLst/>
            <a:rect l="l" t="t" r="r" b="b"/>
            <a:pathLst>
              <a:path w="1082675" h="691514">
                <a:moveTo>
                  <a:pt x="1082065" y="1902"/>
                </a:moveTo>
                <a:lnTo>
                  <a:pt x="1066273" y="888"/>
                </a:lnTo>
                <a:lnTo>
                  <a:pt x="1052786" y="204"/>
                </a:lnTo>
                <a:lnTo>
                  <a:pt x="1041134" y="0"/>
                </a:lnTo>
                <a:lnTo>
                  <a:pt x="1030850" y="421"/>
                </a:lnTo>
                <a:lnTo>
                  <a:pt x="994019" y="11316"/>
                </a:lnTo>
                <a:lnTo>
                  <a:pt x="957801" y="33290"/>
                </a:lnTo>
                <a:lnTo>
                  <a:pt x="914972" y="62021"/>
                </a:lnTo>
                <a:lnTo>
                  <a:pt x="869180" y="93718"/>
                </a:lnTo>
                <a:lnTo>
                  <a:pt x="836099" y="116989"/>
                </a:lnTo>
                <a:lnTo>
                  <a:pt x="802060" y="141170"/>
                </a:lnTo>
                <a:lnTo>
                  <a:pt x="767991" y="165573"/>
                </a:lnTo>
                <a:lnTo>
                  <a:pt x="734822" y="189513"/>
                </a:lnTo>
                <a:lnTo>
                  <a:pt x="703482" y="212301"/>
                </a:lnTo>
                <a:lnTo>
                  <a:pt x="661933" y="242821"/>
                </a:lnTo>
                <a:lnTo>
                  <a:pt x="628626" y="268634"/>
                </a:lnTo>
                <a:lnTo>
                  <a:pt x="603708" y="299695"/>
                </a:lnTo>
                <a:lnTo>
                  <a:pt x="585840" y="334517"/>
                </a:lnTo>
                <a:lnTo>
                  <a:pt x="575757" y="358083"/>
                </a:lnTo>
                <a:lnTo>
                  <a:pt x="570795" y="369580"/>
                </a:lnTo>
                <a:lnTo>
                  <a:pt x="547828" y="410617"/>
                </a:lnTo>
                <a:lnTo>
                  <a:pt x="512358" y="437476"/>
                </a:lnTo>
                <a:lnTo>
                  <a:pt x="470114" y="444210"/>
                </a:lnTo>
                <a:lnTo>
                  <a:pt x="451675" y="444612"/>
                </a:lnTo>
                <a:lnTo>
                  <a:pt x="431587" y="444251"/>
                </a:lnTo>
                <a:lnTo>
                  <a:pt x="387732" y="441623"/>
                </a:lnTo>
                <a:lnTo>
                  <a:pt x="341087" y="437088"/>
                </a:lnTo>
                <a:lnTo>
                  <a:pt x="294193" y="431409"/>
                </a:lnTo>
                <a:lnTo>
                  <a:pt x="249587" y="425347"/>
                </a:lnTo>
                <a:lnTo>
                  <a:pt x="209811" y="419665"/>
                </a:lnTo>
                <a:lnTo>
                  <a:pt x="192527" y="417204"/>
                </a:lnTo>
                <a:lnTo>
                  <a:pt x="177402" y="415125"/>
                </a:lnTo>
                <a:lnTo>
                  <a:pt x="164754" y="413522"/>
                </a:lnTo>
                <a:lnTo>
                  <a:pt x="154900" y="412490"/>
                </a:lnTo>
                <a:lnTo>
                  <a:pt x="148158" y="412125"/>
                </a:lnTo>
                <a:lnTo>
                  <a:pt x="142500" y="413909"/>
                </a:lnTo>
                <a:lnTo>
                  <a:pt x="110724" y="451018"/>
                </a:lnTo>
                <a:lnTo>
                  <a:pt x="81379" y="500719"/>
                </a:lnTo>
                <a:lnTo>
                  <a:pt x="61382" y="539123"/>
                </a:lnTo>
                <a:lnTo>
                  <a:pt x="42400" y="578544"/>
                </a:lnTo>
                <a:lnTo>
                  <a:pt x="25602" y="616237"/>
                </a:lnTo>
                <a:lnTo>
                  <a:pt x="7057" y="663539"/>
                </a:lnTo>
                <a:lnTo>
                  <a:pt x="832" y="684914"/>
                </a:lnTo>
                <a:lnTo>
                  <a:pt x="0" y="691525"/>
                </a:lnTo>
              </a:path>
            </a:pathLst>
          </a:custGeom>
          <a:ln w="88900">
            <a:solidFill>
              <a:schemeClr val="bg1">
                <a:lumMod val="85000"/>
              </a:schemeClr>
            </a:solidFill>
            <a:prstDash val="sysDot"/>
          </a:ln>
        </p:spPr>
        <p:txBody>
          <a:bodyPr wrap="square" lIns="0" tIns="0" rIns="0" bIns="0" rtlCol="0">
            <a:spAutoFit/>
          </a:bodyPr>
          <a:lstStyle/>
          <a:p>
            <a:pPr defTabSz="457200"/>
            <a:endParaRPr>
              <a:solidFill>
                <a:prstClr val="black"/>
              </a:solidFill>
            </a:endParaRPr>
          </a:p>
        </p:txBody>
      </p:sp>
      <p:sp>
        <p:nvSpPr>
          <p:cNvPr id="34" name="object 29"/>
          <p:cNvSpPr/>
          <p:nvPr/>
        </p:nvSpPr>
        <p:spPr>
          <a:xfrm>
            <a:off x="4198628" y="2810669"/>
            <a:ext cx="319156" cy="45719"/>
          </a:xfrm>
          <a:custGeom>
            <a:avLst/>
            <a:gdLst/>
            <a:ahLst/>
            <a:cxnLst/>
            <a:rect l="l" t="t" r="r" b="b"/>
            <a:pathLst>
              <a:path w="339090" h="8889">
                <a:moveTo>
                  <a:pt x="0" y="0"/>
                </a:moveTo>
                <a:lnTo>
                  <a:pt x="338670" y="8470"/>
                </a:lnTo>
              </a:path>
            </a:pathLst>
          </a:custGeom>
          <a:ln w="88900">
            <a:solidFill>
              <a:schemeClr val="bg1">
                <a:lumMod val="85000"/>
              </a:schemeClr>
            </a:solidFill>
            <a:prstDash val="sysDot"/>
          </a:ln>
        </p:spPr>
        <p:txBody>
          <a:bodyPr wrap="square" lIns="0" tIns="0" rIns="0" bIns="0" rtlCol="0">
            <a:spAutoFit/>
          </a:bodyPr>
          <a:lstStyle/>
          <a:p>
            <a:pPr defTabSz="457200"/>
            <a:endParaRPr>
              <a:solidFill>
                <a:prstClr val="black"/>
              </a:solidFill>
            </a:endParaRPr>
          </a:p>
        </p:txBody>
      </p:sp>
      <p:sp>
        <p:nvSpPr>
          <p:cNvPr id="35" name="object 31"/>
          <p:cNvSpPr txBox="1"/>
          <p:nvPr/>
        </p:nvSpPr>
        <p:spPr>
          <a:xfrm>
            <a:off x="284890" y="1624608"/>
            <a:ext cx="3074932" cy="3385542"/>
          </a:xfrm>
          <a:prstGeom prst="rect">
            <a:avLst/>
          </a:prstGeom>
        </p:spPr>
        <p:txBody>
          <a:bodyPr vert="horz" wrap="square" lIns="0" tIns="0" rIns="0" bIns="0" rtlCol="0">
            <a:spAutoFit/>
          </a:bodyPr>
          <a:lstStyle/>
          <a:p>
            <a:pPr marL="406400" marR="793750" indent="-394335" defTabSz="457200">
              <a:tabLst>
                <a:tab pos="1038860" algn="l"/>
                <a:tab pos="2387600" algn="l"/>
                <a:tab pos="3019425" algn="l"/>
              </a:tabLst>
            </a:pPr>
            <a:r>
              <a:rPr sz="2000" b="1" dirty="0" smtClean="0">
                <a:solidFill>
                  <a:srgbClr val="FFFFFF"/>
                </a:solidFill>
                <a:latin typeface="Avenir Black"/>
                <a:cs typeface="Avenir Black"/>
              </a:rPr>
              <a:t>1</a:t>
            </a:r>
            <a:r>
              <a:rPr lang="en-US" sz="2000" b="1" dirty="0" smtClean="0">
                <a:solidFill>
                  <a:srgbClr val="FFFFFF"/>
                </a:solidFill>
                <a:latin typeface="Avenir Black"/>
                <a:cs typeface="Avenir Black"/>
              </a:rPr>
              <a:t>40</a:t>
            </a:r>
            <a:r>
              <a:rPr lang="en-US" sz="2000" b="1" dirty="0">
                <a:solidFill>
                  <a:srgbClr val="FFFFFF"/>
                </a:solidFill>
                <a:latin typeface="Avenir Black"/>
                <a:cs typeface="Avenir Black"/>
              </a:rPr>
              <a:t> </a:t>
            </a:r>
            <a:r>
              <a:rPr lang="en-US" sz="2000" b="1" dirty="0" smtClean="0">
                <a:solidFill>
                  <a:srgbClr val="FFFFFF"/>
                </a:solidFill>
                <a:latin typeface="Avenir Black"/>
                <a:cs typeface="Avenir Black"/>
              </a:rPr>
              <a:t>m</a:t>
            </a:r>
            <a:r>
              <a:rPr sz="2000" b="1" dirty="0" smtClean="0">
                <a:solidFill>
                  <a:srgbClr val="FFFFFF"/>
                </a:solidFill>
                <a:latin typeface="Avenir Black"/>
                <a:cs typeface="Avenir Black"/>
              </a:rPr>
              <a:t>iles</a:t>
            </a:r>
            <a:r>
              <a:rPr lang="en-US" sz="2000" b="1" dirty="0" smtClean="0">
                <a:solidFill>
                  <a:srgbClr val="FFFFFF"/>
                </a:solidFill>
                <a:latin typeface="Avenir Black"/>
                <a:cs typeface="Avenir Black"/>
              </a:rPr>
              <a:t> </a:t>
            </a:r>
            <a:r>
              <a:rPr sz="2000" b="1" dirty="0" smtClean="0">
                <a:solidFill>
                  <a:srgbClr val="FFFFFF"/>
                </a:solidFill>
                <a:latin typeface="Avenir Black"/>
                <a:cs typeface="Avenir Black"/>
              </a:rPr>
              <a:t>of</a:t>
            </a:r>
            <a:r>
              <a:rPr lang="en-US" sz="2000" b="1" dirty="0" smtClean="0">
                <a:solidFill>
                  <a:srgbClr val="FFFFFF"/>
                </a:solidFill>
                <a:latin typeface="Avenir Black"/>
                <a:cs typeface="Avenir Black"/>
              </a:rPr>
              <a:t> r</a:t>
            </a:r>
            <a:r>
              <a:rPr sz="2000" b="1" dirty="0" smtClean="0">
                <a:solidFill>
                  <a:srgbClr val="FFFFFF"/>
                </a:solidFill>
                <a:latin typeface="Avenir Black"/>
                <a:cs typeface="Avenir Black"/>
              </a:rPr>
              <a:t>ail </a:t>
            </a:r>
            <a:r>
              <a:rPr sz="2000" b="1" dirty="0">
                <a:solidFill>
                  <a:srgbClr val="FFFFFF"/>
                </a:solidFill>
                <a:latin typeface="Avenir Black"/>
                <a:cs typeface="Avenir Black"/>
              </a:rPr>
              <a:t>added</a:t>
            </a:r>
            <a:endParaRPr sz="2000" dirty="0">
              <a:solidFill>
                <a:prstClr val="black"/>
              </a:solidFill>
              <a:latin typeface="Avenir Black"/>
              <a:cs typeface="Avenir Black"/>
            </a:endParaRPr>
          </a:p>
          <a:p>
            <a:pPr marL="12700" defTabSz="457200">
              <a:tabLst>
                <a:tab pos="745490" algn="l"/>
                <a:tab pos="1736725" algn="l"/>
              </a:tabLst>
            </a:pPr>
            <a:r>
              <a:rPr lang="en-US" sz="2000" dirty="0">
                <a:solidFill>
                  <a:prstClr val="black"/>
                </a:solidFill>
              </a:rPr>
              <a:t/>
            </a:r>
            <a:br>
              <a:rPr lang="en-US" sz="2000" dirty="0">
                <a:solidFill>
                  <a:prstClr val="black"/>
                </a:solidFill>
              </a:rPr>
            </a:br>
            <a:r>
              <a:rPr lang="en-US" sz="2000" b="1" dirty="0" smtClean="0">
                <a:solidFill>
                  <a:srgbClr val="FFFFFF"/>
                </a:solidFill>
                <a:latin typeface="Avenir Black"/>
                <a:cs typeface="Avenir Black"/>
              </a:rPr>
              <a:t>70 s</a:t>
            </a:r>
            <a:r>
              <a:rPr sz="2000" b="1" dirty="0" smtClean="0">
                <a:solidFill>
                  <a:srgbClr val="FFFFFF"/>
                </a:solidFill>
                <a:latin typeface="Avenir Black"/>
                <a:cs typeface="Avenir Black"/>
              </a:rPr>
              <a:t>tations</a:t>
            </a:r>
            <a:r>
              <a:rPr lang="en-US" sz="2000" dirty="0">
                <a:solidFill>
                  <a:prstClr val="black"/>
                </a:solidFill>
                <a:latin typeface="Avenir Black"/>
                <a:cs typeface="Avenir Black"/>
              </a:rPr>
              <a:t/>
            </a:r>
            <a:br>
              <a:rPr lang="en-US" sz="2000" dirty="0">
                <a:solidFill>
                  <a:prstClr val="black"/>
                </a:solidFill>
                <a:latin typeface="Avenir Black"/>
                <a:cs typeface="Avenir Black"/>
              </a:rPr>
            </a:br>
            <a:endParaRPr sz="2000" dirty="0">
              <a:solidFill>
                <a:prstClr val="black"/>
              </a:solidFill>
            </a:endParaRPr>
          </a:p>
          <a:p>
            <a:pPr marL="406400" marR="6350" indent="-394335" defTabSz="457200">
              <a:tabLst>
                <a:tab pos="818515" algn="l"/>
                <a:tab pos="1690370" algn="l"/>
                <a:tab pos="1993264" algn="l"/>
                <a:tab pos="2065020" algn="l"/>
                <a:tab pos="2927985" algn="l"/>
                <a:tab pos="4046854" algn="l"/>
              </a:tabLst>
            </a:pPr>
            <a:r>
              <a:rPr sz="2000" b="1" dirty="0" smtClean="0">
                <a:solidFill>
                  <a:srgbClr val="FFFFFF"/>
                </a:solidFill>
                <a:latin typeface="Avenir Black"/>
                <a:cs typeface="Avenir Black"/>
              </a:rPr>
              <a:t>195,000</a:t>
            </a:r>
            <a:r>
              <a:rPr lang="en-US" sz="2000" b="1" dirty="0">
                <a:solidFill>
                  <a:srgbClr val="FFFFFF"/>
                </a:solidFill>
                <a:latin typeface="Avenir Black"/>
                <a:cs typeface="Avenir Black"/>
              </a:rPr>
              <a:t> </a:t>
            </a:r>
            <a:r>
              <a:rPr sz="2000" b="1" dirty="0" smtClean="0">
                <a:solidFill>
                  <a:srgbClr val="FFFFFF"/>
                </a:solidFill>
                <a:latin typeface="Avenir Black"/>
                <a:cs typeface="Avenir Black"/>
              </a:rPr>
              <a:t>people within</a:t>
            </a:r>
            <a:r>
              <a:rPr lang="en-US" sz="2000" b="1" dirty="0" smtClean="0">
                <a:solidFill>
                  <a:srgbClr val="FFFFFF"/>
                </a:solidFill>
                <a:latin typeface="Avenir Black"/>
                <a:cs typeface="Avenir Black"/>
              </a:rPr>
              <a:t> ½ </a:t>
            </a:r>
            <a:r>
              <a:rPr sz="2000" b="1" dirty="0" smtClean="0">
                <a:solidFill>
                  <a:srgbClr val="FFFFFF"/>
                </a:solidFill>
                <a:latin typeface="Avenir Black"/>
                <a:cs typeface="Avenir Black"/>
              </a:rPr>
              <a:t>mile</a:t>
            </a:r>
            <a:r>
              <a:rPr lang="en-US" sz="2000" b="1" dirty="0" smtClean="0">
                <a:solidFill>
                  <a:srgbClr val="FFFFFF"/>
                </a:solidFill>
                <a:latin typeface="Avenir Black"/>
                <a:cs typeface="Avenir Black"/>
              </a:rPr>
              <a:t> </a:t>
            </a:r>
            <a:r>
              <a:rPr sz="2000" b="1" dirty="0" smtClean="0">
                <a:solidFill>
                  <a:srgbClr val="FFFFFF"/>
                </a:solidFill>
                <a:latin typeface="Avenir Black"/>
                <a:cs typeface="Avenir Black"/>
              </a:rPr>
              <a:t>of a</a:t>
            </a:r>
            <a:r>
              <a:rPr lang="en-US" sz="2000" b="1" dirty="0" smtClean="0">
                <a:solidFill>
                  <a:srgbClr val="FFFFFF"/>
                </a:solidFill>
                <a:latin typeface="Avenir Black"/>
                <a:cs typeface="Avenir Black"/>
              </a:rPr>
              <a:t> </a:t>
            </a:r>
            <a:r>
              <a:rPr sz="2000" b="1" dirty="0" smtClean="0">
                <a:solidFill>
                  <a:srgbClr val="FFFFFF"/>
                </a:solidFill>
                <a:latin typeface="Avenir Black"/>
                <a:cs typeface="Avenir Black"/>
              </a:rPr>
              <a:t>rail</a:t>
            </a:r>
            <a:r>
              <a:rPr lang="en-US" sz="2000" b="1" dirty="0" smtClean="0">
                <a:solidFill>
                  <a:srgbClr val="FFFFFF"/>
                </a:solidFill>
                <a:latin typeface="Avenir Black"/>
                <a:cs typeface="Avenir Black"/>
              </a:rPr>
              <a:t> </a:t>
            </a:r>
            <a:r>
              <a:rPr sz="2000" b="1" dirty="0" smtClean="0">
                <a:solidFill>
                  <a:srgbClr val="FFFFFF"/>
                </a:solidFill>
                <a:latin typeface="Avenir Black"/>
                <a:cs typeface="Avenir Black"/>
              </a:rPr>
              <a:t>station</a:t>
            </a:r>
            <a:endParaRPr sz="2000" dirty="0">
              <a:solidFill>
                <a:prstClr val="black"/>
              </a:solidFill>
              <a:latin typeface="Avenir Black"/>
              <a:cs typeface="Avenir Black"/>
            </a:endParaRPr>
          </a:p>
          <a:p>
            <a:pPr marL="12700" defTabSz="457200">
              <a:tabLst>
                <a:tab pos="1331595" algn="l"/>
                <a:tab pos="3505200" algn="l"/>
              </a:tabLst>
            </a:pPr>
            <a:r>
              <a:rPr lang="en-US" sz="2000" dirty="0">
                <a:solidFill>
                  <a:prstClr val="black"/>
                </a:solidFill>
              </a:rPr>
              <a:t/>
            </a:r>
            <a:br>
              <a:rPr lang="en-US" sz="2000" dirty="0">
                <a:solidFill>
                  <a:prstClr val="black"/>
                </a:solidFill>
              </a:rPr>
            </a:br>
            <a:r>
              <a:rPr sz="2000" b="1" dirty="0" smtClean="0">
                <a:solidFill>
                  <a:srgbClr val="FFFFFF"/>
                </a:solidFill>
                <a:latin typeface="Avenir Black"/>
                <a:cs typeface="Avenir Black"/>
              </a:rPr>
              <a:t>2020</a:t>
            </a:r>
            <a:r>
              <a:rPr lang="en-US" sz="2000" b="1" dirty="0" smtClean="0">
                <a:solidFill>
                  <a:srgbClr val="FFFFFF"/>
                </a:solidFill>
                <a:latin typeface="Avenir Black"/>
                <a:cs typeface="Avenir Black"/>
              </a:rPr>
              <a:t> s</a:t>
            </a:r>
            <a:r>
              <a:rPr sz="2000" b="1" dirty="0" smtClean="0">
                <a:solidFill>
                  <a:srgbClr val="FFFFFF"/>
                </a:solidFill>
                <a:latin typeface="Avenir Black"/>
                <a:cs typeface="Avenir Black"/>
              </a:rPr>
              <a:t>trategy</a:t>
            </a:r>
            <a:r>
              <a:rPr lang="en-US" sz="2000" b="1" dirty="0" smtClean="0">
                <a:solidFill>
                  <a:srgbClr val="FFFFFF"/>
                </a:solidFill>
                <a:latin typeface="Avenir Black"/>
                <a:cs typeface="Avenir Black"/>
              </a:rPr>
              <a:t> </a:t>
            </a:r>
            <a:r>
              <a:rPr sz="2000" b="1" dirty="0" smtClean="0">
                <a:solidFill>
                  <a:srgbClr val="FFFFFF"/>
                </a:solidFill>
                <a:latin typeface="Avenir Black"/>
                <a:cs typeface="Avenir Black"/>
              </a:rPr>
              <a:t>goal</a:t>
            </a:r>
            <a:r>
              <a:rPr lang="en-US" sz="2000" b="1" dirty="0" smtClean="0">
                <a:solidFill>
                  <a:srgbClr val="FFFFFF"/>
                </a:solidFill>
                <a:latin typeface="Avenir Black"/>
                <a:cs typeface="Avenir Black"/>
              </a:rPr>
              <a:t>:   		  </a:t>
            </a:r>
            <a:r>
              <a:rPr sz="2000" b="1" dirty="0" smtClean="0">
                <a:solidFill>
                  <a:srgbClr val="FFFFFF"/>
                </a:solidFill>
                <a:latin typeface="Avenir Black"/>
                <a:cs typeface="Avenir Black"/>
              </a:rPr>
              <a:t>700,000</a:t>
            </a:r>
            <a:r>
              <a:rPr lang="en-US" sz="2000" b="1" dirty="0" smtClean="0">
                <a:solidFill>
                  <a:srgbClr val="FFFFFF"/>
                </a:solidFill>
                <a:latin typeface="Avenir Black"/>
                <a:cs typeface="Avenir Black"/>
              </a:rPr>
              <a:t>+</a:t>
            </a:r>
            <a:endParaRPr sz="2000" dirty="0">
              <a:solidFill>
                <a:prstClr val="black"/>
              </a:solidFill>
              <a:latin typeface="Avenir Black"/>
              <a:cs typeface="Avenir Black"/>
            </a:endParaRPr>
          </a:p>
        </p:txBody>
      </p:sp>
      <p:sp>
        <p:nvSpPr>
          <p:cNvPr id="36" name="object 33"/>
          <p:cNvSpPr/>
          <p:nvPr/>
        </p:nvSpPr>
        <p:spPr>
          <a:xfrm>
            <a:off x="261879" y="455536"/>
            <a:ext cx="4713070" cy="0"/>
          </a:xfrm>
          <a:custGeom>
            <a:avLst/>
            <a:gdLst/>
            <a:ahLst/>
            <a:cxnLst/>
            <a:rect l="l" t="t" r="r" b="b"/>
            <a:pathLst>
              <a:path w="7773034">
                <a:moveTo>
                  <a:pt x="0" y="0"/>
                </a:moveTo>
                <a:lnTo>
                  <a:pt x="7772565" y="0"/>
                </a:lnTo>
              </a:path>
            </a:pathLst>
          </a:custGeom>
          <a:ln w="12700">
            <a:solidFill>
              <a:srgbClr val="FFFFFF"/>
            </a:solidFill>
          </a:ln>
        </p:spPr>
        <p:txBody>
          <a:bodyPr wrap="square" lIns="0" tIns="0" rIns="0" bIns="0" rtlCol="0">
            <a:spAutoFit/>
          </a:bodyPr>
          <a:lstStyle/>
          <a:p>
            <a:pPr defTabSz="457200"/>
            <a:endParaRPr>
              <a:solidFill>
                <a:prstClr val="black"/>
              </a:solidFill>
            </a:endParaRPr>
          </a:p>
        </p:txBody>
      </p:sp>
      <p:sp>
        <p:nvSpPr>
          <p:cNvPr id="40" name="object 28"/>
          <p:cNvSpPr/>
          <p:nvPr/>
        </p:nvSpPr>
        <p:spPr>
          <a:xfrm>
            <a:off x="3810191" y="2250235"/>
            <a:ext cx="425449" cy="162883"/>
          </a:xfrm>
          <a:custGeom>
            <a:avLst/>
            <a:gdLst>
              <a:gd name="connsiteX0" fmla="*/ 1081233 w 1081233"/>
              <a:gd name="connsiteY0" fmla="*/ 1902 h 684914"/>
              <a:gd name="connsiteX1" fmla="*/ 1065441 w 1081233"/>
              <a:gd name="connsiteY1" fmla="*/ 888 h 684914"/>
              <a:gd name="connsiteX2" fmla="*/ 1051954 w 1081233"/>
              <a:gd name="connsiteY2" fmla="*/ 204 h 684914"/>
              <a:gd name="connsiteX3" fmla="*/ 1040302 w 1081233"/>
              <a:gd name="connsiteY3" fmla="*/ 0 h 684914"/>
              <a:gd name="connsiteX4" fmla="*/ 1030018 w 1081233"/>
              <a:gd name="connsiteY4" fmla="*/ 421 h 684914"/>
              <a:gd name="connsiteX5" fmla="*/ 993187 w 1081233"/>
              <a:gd name="connsiteY5" fmla="*/ 11316 h 684914"/>
              <a:gd name="connsiteX6" fmla="*/ 956969 w 1081233"/>
              <a:gd name="connsiteY6" fmla="*/ 33290 h 684914"/>
              <a:gd name="connsiteX7" fmla="*/ 914140 w 1081233"/>
              <a:gd name="connsiteY7" fmla="*/ 62021 h 684914"/>
              <a:gd name="connsiteX8" fmla="*/ 868348 w 1081233"/>
              <a:gd name="connsiteY8" fmla="*/ 93718 h 684914"/>
              <a:gd name="connsiteX9" fmla="*/ 835267 w 1081233"/>
              <a:gd name="connsiteY9" fmla="*/ 116989 h 684914"/>
              <a:gd name="connsiteX10" fmla="*/ 801228 w 1081233"/>
              <a:gd name="connsiteY10" fmla="*/ 141170 h 684914"/>
              <a:gd name="connsiteX11" fmla="*/ 767159 w 1081233"/>
              <a:gd name="connsiteY11" fmla="*/ 165573 h 684914"/>
              <a:gd name="connsiteX12" fmla="*/ 733990 w 1081233"/>
              <a:gd name="connsiteY12" fmla="*/ 189513 h 684914"/>
              <a:gd name="connsiteX13" fmla="*/ 702650 w 1081233"/>
              <a:gd name="connsiteY13" fmla="*/ 212301 h 684914"/>
              <a:gd name="connsiteX14" fmla="*/ 661101 w 1081233"/>
              <a:gd name="connsiteY14" fmla="*/ 242821 h 684914"/>
              <a:gd name="connsiteX15" fmla="*/ 627794 w 1081233"/>
              <a:gd name="connsiteY15" fmla="*/ 268634 h 684914"/>
              <a:gd name="connsiteX16" fmla="*/ 602876 w 1081233"/>
              <a:gd name="connsiteY16" fmla="*/ 299695 h 684914"/>
              <a:gd name="connsiteX17" fmla="*/ 585008 w 1081233"/>
              <a:gd name="connsiteY17" fmla="*/ 334517 h 684914"/>
              <a:gd name="connsiteX18" fmla="*/ 574925 w 1081233"/>
              <a:gd name="connsiteY18" fmla="*/ 358083 h 684914"/>
              <a:gd name="connsiteX19" fmla="*/ 569963 w 1081233"/>
              <a:gd name="connsiteY19" fmla="*/ 369580 h 684914"/>
              <a:gd name="connsiteX20" fmla="*/ 546996 w 1081233"/>
              <a:gd name="connsiteY20" fmla="*/ 410617 h 684914"/>
              <a:gd name="connsiteX21" fmla="*/ 511526 w 1081233"/>
              <a:gd name="connsiteY21" fmla="*/ 437476 h 684914"/>
              <a:gd name="connsiteX22" fmla="*/ 469282 w 1081233"/>
              <a:gd name="connsiteY22" fmla="*/ 444210 h 684914"/>
              <a:gd name="connsiteX23" fmla="*/ 450843 w 1081233"/>
              <a:gd name="connsiteY23" fmla="*/ 444612 h 684914"/>
              <a:gd name="connsiteX24" fmla="*/ 430755 w 1081233"/>
              <a:gd name="connsiteY24" fmla="*/ 444251 h 684914"/>
              <a:gd name="connsiteX25" fmla="*/ 386900 w 1081233"/>
              <a:gd name="connsiteY25" fmla="*/ 441623 h 684914"/>
              <a:gd name="connsiteX26" fmla="*/ 340255 w 1081233"/>
              <a:gd name="connsiteY26" fmla="*/ 437088 h 684914"/>
              <a:gd name="connsiteX27" fmla="*/ 293361 w 1081233"/>
              <a:gd name="connsiteY27" fmla="*/ 431409 h 684914"/>
              <a:gd name="connsiteX28" fmla="*/ 248755 w 1081233"/>
              <a:gd name="connsiteY28" fmla="*/ 425347 h 684914"/>
              <a:gd name="connsiteX29" fmla="*/ 208979 w 1081233"/>
              <a:gd name="connsiteY29" fmla="*/ 419665 h 684914"/>
              <a:gd name="connsiteX30" fmla="*/ 191695 w 1081233"/>
              <a:gd name="connsiteY30" fmla="*/ 417204 h 684914"/>
              <a:gd name="connsiteX31" fmla="*/ 176570 w 1081233"/>
              <a:gd name="connsiteY31" fmla="*/ 415125 h 684914"/>
              <a:gd name="connsiteX32" fmla="*/ 163922 w 1081233"/>
              <a:gd name="connsiteY32" fmla="*/ 413522 h 684914"/>
              <a:gd name="connsiteX33" fmla="*/ 154068 w 1081233"/>
              <a:gd name="connsiteY33" fmla="*/ 412490 h 684914"/>
              <a:gd name="connsiteX34" fmla="*/ 147326 w 1081233"/>
              <a:gd name="connsiteY34" fmla="*/ 412125 h 684914"/>
              <a:gd name="connsiteX35" fmla="*/ 141668 w 1081233"/>
              <a:gd name="connsiteY35" fmla="*/ 413909 h 684914"/>
              <a:gd name="connsiteX36" fmla="*/ 109892 w 1081233"/>
              <a:gd name="connsiteY36" fmla="*/ 451018 h 684914"/>
              <a:gd name="connsiteX37" fmla="*/ 80547 w 1081233"/>
              <a:gd name="connsiteY37" fmla="*/ 500719 h 684914"/>
              <a:gd name="connsiteX38" fmla="*/ 60550 w 1081233"/>
              <a:gd name="connsiteY38" fmla="*/ 539123 h 684914"/>
              <a:gd name="connsiteX39" fmla="*/ 41568 w 1081233"/>
              <a:gd name="connsiteY39" fmla="*/ 578544 h 684914"/>
              <a:gd name="connsiteX40" fmla="*/ 24770 w 1081233"/>
              <a:gd name="connsiteY40" fmla="*/ 616237 h 684914"/>
              <a:gd name="connsiteX41" fmla="*/ 6225 w 1081233"/>
              <a:gd name="connsiteY41" fmla="*/ 663539 h 684914"/>
              <a:gd name="connsiteX42" fmla="*/ 0 w 1081233"/>
              <a:gd name="connsiteY42" fmla="*/ 684914 h 684914"/>
              <a:gd name="connsiteX0" fmla="*/ 1075008 w 1075008"/>
              <a:gd name="connsiteY0" fmla="*/ 1902 h 663540"/>
              <a:gd name="connsiteX1" fmla="*/ 1059216 w 1075008"/>
              <a:gd name="connsiteY1" fmla="*/ 888 h 663540"/>
              <a:gd name="connsiteX2" fmla="*/ 1045729 w 1075008"/>
              <a:gd name="connsiteY2" fmla="*/ 204 h 663540"/>
              <a:gd name="connsiteX3" fmla="*/ 1034077 w 1075008"/>
              <a:gd name="connsiteY3" fmla="*/ 0 h 663540"/>
              <a:gd name="connsiteX4" fmla="*/ 1023793 w 1075008"/>
              <a:gd name="connsiteY4" fmla="*/ 421 h 663540"/>
              <a:gd name="connsiteX5" fmla="*/ 986962 w 1075008"/>
              <a:gd name="connsiteY5" fmla="*/ 11316 h 663540"/>
              <a:gd name="connsiteX6" fmla="*/ 950744 w 1075008"/>
              <a:gd name="connsiteY6" fmla="*/ 33290 h 663540"/>
              <a:gd name="connsiteX7" fmla="*/ 907915 w 1075008"/>
              <a:gd name="connsiteY7" fmla="*/ 62021 h 663540"/>
              <a:gd name="connsiteX8" fmla="*/ 862123 w 1075008"/>
              <a:gd name="connsiteY8" fmla="*/ 93718 h 663540"/>
              <a:gd name="connsiteX9" fmla="*/ 829042 w 1075008"/>
              <a:gd name="connsiteY9" fmla="*/ 116989 h 663540"/>
              <a:gd name="connsiteX10" fmla="*/ 795003 w 1075008"/>
              <a:gd name="connsiteY10" fmla="*/ 141170 h 663540"/>
              <a:gd name="connsiteX11" fmla="*/ 760934 w 1075008"/>
              <a:gd name="connsiteY11" fmla="*/ 165573 h 663540"/>
              <a:gd name="connsiteX12" fmla="*/ 727765 w 1075008"/>
              <a:gd name="connsiteY12" fmla="*/ 189513 h 663540"/>
              <a:gd name="connsiteX13" fmla="*/ 696425 w 1075008"/>
              <a:gd name="connsiteY13" fmla="*/ 212301 h 663540"/>
              <a:gd name="connsiteX14" fmla="*/ 654876 w 1075008"/>
              <a:gd name="connsiteY14" fmla="*/ 242821 h 663540"/>
              <a:gd name="connsiteX15" fmla="*/ 621569 w 1075008"/>
              <a:gd name="connsiteY15" fmla="*/ 268634 h 663540"/>
              <a:gd name="connsiteX16" fmla="*/ 596651 w 1075008"/>
              <a:gd name="connsiteY16" fmla="*/ 299695 h 663540"/>
              <a:gd name="connsiteX17" fmla="*/ 578783 w 1075008"/>
              <a:gd name="connsiteY17" fmla="*/ 334517 h 663540"/>
              <a:gd name="connsiteX18" fmla="*/ 568700 w 1075008"/>
              <a:gd name="connsiteY18" fmla="*/ 358083 h 663540"/>
              <a:gd name="connsiteX19" fmla="*/ 563738 w 1075008"/>
              <a:gd name="connsiteY19" fmla="*/ 369580 h 663540"/>
              <a:gd name="connsiteX20" fmla="*/ 540771 w 1075008"/>
              <a:gd name="connsiteY20" fmla="*/ 410617 h 663540"/>
              <a:gd name="connsiteX21" fmla="*/ 505301 w 1075008"/>
              <a:gd name="connsiteY21" fmla="*/ 437476 h 663540"/>
              <a:gd name="connsiteX22" fmla="*/ 463057 w 1075008"/>
              <a:gd name="connsiteY22" fmla="*/ 444210 h 663540"/>
              <a:gd name="connsiteX23" fmla="*/ 444618 w 1075008"/>
              <a:gd name="connsiteY23" fmla="*/ 444612 h 663540"/>
              <a:gd name="connsiteX24" fmla="*/ 424530 w 1075008"/>
              <a:gd name="connsiteY24" fmla="*/ 444251 h 663540"/>
              <a:gd name="connsiteX25" fmla="*/ 380675 w 1075008"/>
              <a:gd name="connsiteY25" fmla="*/ 441623 h 663540"/>
              <a:gd name="connsiteX26" fmla="*/ 334030 w 1075008"/>
              <a:gd name="connsiteY26" fmla="*/ 437088 h 663540"/>
              <a:gd name="connsiteX27" fmla="*/ 287136 w 1075008"/>
              <a:gd name="connsiteY27" fmla="*/ 431409 h 663540"/>
              <a:gd name="connsiteX28" fmla="*/ 242530 w 1075008"/>
              <a:gd name="connsiteY28" fmla="*/ 425347 h 663540"/>
              <a:gd name="connsiteX29" fmla="*/ 202754 w 1075008"/>
              <a:gd name="connsiteY29" fmla="*/ 419665 h 663540"/>
              <a:gd name="connsiteX30" fmla="*/ 185470 w 1075008"/>
              <a:gd name="connsiteY30" fmla="*/ 417204 h 663540"/>
              <a:gd name="connsiteX31" fmla="*/ 170345 w 1075008"/>
              <a:gd name="connsiteY31" fmla="*/ 415125 h 663540"/>
              <a:gd name="connsiteX32" fmla="*/ 157697 w 1075008"/>
              <a:gd name="connsiteY32" fmla="*/ 413522 h 663540"/>
              <a:gd name="connsiteX33" fmla="*/ 147843 w 1075008"/>
              <a:gd name="connsiteY33" fmla="*/ 412490 h 663540"/>
              <a:gd name="connsiteX34" fmla="*/ 141101 w 1075008"/>
              <a:gd name="connsiteY34" fmla="*/ 412125 h 663540"/>
              <a:gd name="connsiteX35" fmla="*/ 135443 w 1075008"/>
              <a:gd name="connsiteY35" fmla="*/ 413909 h 663540"/>
              <a:gd name="connsiteX36" fmla="*/ 103667 w 1075008"/>
              <a:gd name="connsiteY36" fmla="*/ 451018 h 663540"/>
              <a:gd name="connsiteX37" fmla="*/ 74322 w 1075008"/>
              <a:gd name="connsiteY37" fmla="*/ 500719 h 663540"/>
              <a:gd name="connsiteX38" fmla="*/ 54325 w 1075008"/>
              <a:gd name="connsiteY38" fmla="*/ 539123 h 663540"/>
              <a:gd name="connsiteX39" fmla="*/ 35343 w 1075008"/>
              <a:gd name="connsiteY39" fmla="*/ 578544 h 663540"/>
              <a:gd name="connsiteX40" fmla="*/ 18545 w 1075008"/>
              <a:gd name="connsiteY40" fmla="*/ 616237 h 663540"/>
              <a:gd name="connsiteX41" fmla="*/ 0 w 1075008"/>
              <a:gd name="connsiteY41" fmla="*/ 663539 h 663540"/>
              <a:gd name="connsiteX0" fmla="*/ 1056463 w 1056463"/>
              <a:gd name="connsiteY0" fmla="*/ 1902 h 616238"/>
              <a:gd name="connsiteX1" fmla="*/ 1040671 w 1056463"/>
              <a:gd name="connsiteY1" fmla="*/ 888 h 616238"/>
              <a:gd name="connsiteX2" fmla="*/ 1027184 w 1056463"/>
              <a:gd name="connsiteY2" fmla="*/ 204 h 616238"/>
              <a:gd name="connsiteX3" fmla="*/ 1015532 w 1056463"/>
              <a:gd name="connsiteY3" fmla="*/ 0 h 616238"/>
              <a:gd name="connsiteX4" fmla="*/ 1005248 w 1056463"/>
              <a:gd name="connsiteY4" fmla="*/ 421 h 616238"/>
              <a:gd name="connsiteX5" fmla="*/ 968417 w 1056463"/>
              <a:gd name="connsiteY5" fmla="*/ 11316 h 616238"/>
              <a:gd name="connsiteX6" fmla="*/ 932199 w 1056463"/>
              <a:gd name="connsiteY6" fmla="*/ 33290 h 616238"/>
              <a:gd name="connsiteX7" fmla="*/ 889370 w 1056463"/>
              <a:gd name="connsiteY7" fmla="*/ 62021 h 616238"/>
              <a:gd name="connsiteX8" fmla="*/ 843578 w 1056463"/>
              <a:gd name="connsiteY8" fmla="*/ 93718 h 616238"/>
              <a:gd name="connsiteX9" fmla="*/ 810497 w 1056463"/>
              <a:gd name="connsiteY9" fmla="*/ 116989 h 616238"/>
              <a:gd name="connsiteX10" fmla="*/ 776458 w 1056463"/>
              <a:gd name="connsiteY10" fmla="*/ 141170 h 616238"/>
              <a:gd name="connsiteX11" fmla="*/ 742389 w 1056463"/>
              <a:gd name="connsiteY11" fmla="*/ 165573 h 616238"/>
              <a:gd name="connsiteX12" fmla="*/ 709220 w 1056463"/>
              <a:gd name="connsiteY12" fmla="*/ 189513 h 616238"/>
              <a:gd name="connsiteX13" fmla="*/ 677880 w 1056463"/>
              <a:gd name="connsiteY13" fmla="*/ 212301 h 616238"/>
              <a:gd name="connsiteX14" fmla="*/ 636331 w 1056463"/>
              <a:gd name="connsiteY14" fmla="*/ 242821 h 616238"/>
              <a:gd name="connsiteX15" fmla="*/ 603024 w 1056463"/>
              <a:gd name="connsiteY15" fmla="*/ 268634 h 616238"/>
              <a:gd name="connsiteX16" fmla="*/ 578106 w 1056463"/>
              <a:gd name="connsiteY16" fmla="*/ 299695 h 616238"/>
              <a:gd name="connsiteX17" fmla="*/ 560238 w 1056463"/>
              <a:gd name="connsiteY17" fmla="*/ 334517 h 616238"/>
              <a:gd name="connsiteX18" fmla="*/ 550155 w 1056463"/>
              <a:gd name="connsiteY18" fmla="*/ 358083 h 616238"/>
              <a:gd name="connsiteX19" fmla="*/ 545193 w 1056463"/>
              <a:gd name="connsiteY19" fmla="*/ 369580 h 616238"/>
              <a:gd name="connsiteX20" fmla="*/ 522226 w 1056463"/>
              <a:gd name="connsiteY20" fmla="*/ 410617 h 616238"/>
              <a:gd name="connsiteX21" fmla="*/ 486756 w 1056463"/>
              <a:gd name="connsiteY21" fmla="*/ 437476 h 616238"/>
              <a:gd name="connsiteX22" fmla="*/ 444512 w 1056463"/>
              <a:gd name="connsiteY22" fmla="*/ 444210 h 616238"/>
              <a:gd name="connsiteX23" fmla="*/ 426073 w 1056463"/>
              <a:gd name="connsiteY23" fmla="*/ 444612 h 616238"/>
              <a:gd name="connsiteX24" fmla="*/ 405985 w 1056463"/>
              <a:gd name="connsiteY24" fmla="*/ 444251 h 616238"/>
              <a:gd name="connsiteX25" fmla="*/ 362130 w 1056463"/>
              <a:gd name="connsiteY25" fmla="*/ 441623 h 616238"/>
              <a:gd name="connsiteX26" fmla="*/ 315485 w 1056463"/>
              <a:gd name="connsiteY26" fmla="*/ 437088 h 616238"/>
              <a:gd name="connsiteX27" fmla="*/ 268591 w 1056463"/>
              <a:gd name="connsiteY27" fmla="*/ 431409 h 616238"/>
              <a:gd name="connsiteX28" fmla="*/ 223985 w 1056463"/>
              <a:gd name="connsiteY28" fmla="*/ 425347 h 616238"/>
              <a:gd name="connsiteX29" fmla="*/ 184209 w 1056463"/>
              <a:gd name="connsiteY29" fmla="*/ 419665 h 616238"/>
              <a:gd name="connsiteX30" fmla="*/ 166925 w 1056463"/>
              <a:gd name="connsiteY30" fmla="*/ 417204 h 616238"/>
              <a:gd name="connsiteX31" fmla="*/ 151800 w 1056463"/>
              <a:gd name="connsiteY31" fmla="*/ 415125 h 616238"/>
              <a:gd name="connsiteX32" fmla="*/ 139152 w 1056463"/>
              <a:gd name="connsiteY32" fmla="*/ 413522 h 616238"/>
              <a:gd name="connsiteX33" fmla="*/ 129298 w 1056463"/>
              <a:gd name="connsiteY33" fmla="*/ 412490 h 616238"/>
              <a:gd name="connsiteX34" fmla="*/ 122556 w 1056463"/>
              <a:gd name="connsiteY34" fmla="*/ 412125 h 616238"/>
              <a:gd name="connsiteX35" fmla="*/ 116898 w 1056463"/>
              <a:gd name="connsiteY35" fmla="*/ 413909 h 616238"/>
              <a:gd name="connsiteX36" fmla="*/ 85122 w 1056463"/>
              <a:gd name="connsiteY36" fmla="*/ 451018 h 616238"/>
              <a:gd name="connsiteX37" fmla="*/ 55777 w 1056463"/>
              <a:gd name="connsiteY37" fmla="*/ 500719 h 616238"/>
              <a:gd name="connsiteX38" fmla="*/ 35780 w 1056463"/>
              <a:gd name="connsiteY38" fmla="*/ 539123 h 616238"/>
              <a:gd name="connsiteX39" fmla="*/ 16798 w 1056463"/>
              <a:gd name="connsiteY39" fmla="*/ 578544 h 616238"/>
              <a:gd name="connsiteX40" fmla="*/ 0 w 1056463"/>
              <a:gd name="connsiteY40" fmla="*/ 616237 h 616238"/>
              <a:gd name="connsiteX0" fmla="*/ 1039665 w 1039665"/>
              <a:gd name="connsiteY0" fmla="*/ 1902 h 578544"/>
              <a:gd name="connsiteX1" fmla="*/ 1023873 w 1039665"/>
              <a:gd name="connsiteY1" fmla="*/ 888 h 578544"/>
              <a:gd name="connsiteX2" fmla="*/ 1010386 w 1039665"/>
              <a:gd name="connsiteY2" fmla="*/ 204 h 578544"/>
              <a:gd name="connsiteX3" fmla="*/ 998734 w 1039665"/>
              <a:gd name="connsiteY3" fmla="*/ 0 h 578544"/>
              <a:gd name="connsiteX4" fmla="*/ 988450 w 1039665"/>
              <a:gd name="connsiteY4" fmla="*/ 421 h 578544"/>
              <a:gd name="connsiteX5" fmla="*/ 951619 w 1039665"/>
              <a:gd name="connsiteY5" fmla="*/ 11316 h 578544"/>
              <a:gd name="connsiteX6" fmla="*/ 915401 w 1039665"/>
              <a:gd name="connsiteY6" fmla="*/ 33290 h 578544"/>
              <a:gd name="connsiteX7" fmla="*/ 872572 w 1039665"/>
              <a:gd name="connsiteY7" fmla="*/ 62021 h 578544"/>
              <a:gd name="connsiteX8" fmla="*/ 826780 w 1039665"/>
              <a:gd name="connsiteY8" fmla="*/ 93718 h 578544"/>
              <a:gd name="connsiteX9" fmla="*/ 793699 w 1039665"/>
              <a:gd name="connsiteY9" fmla="*/ 116989 h 578544"/>
              <a:gd name="connsiteX10" fmla="*/ 759660 w 1039665"/>
              <a:gd name="connsiteY10" fmla="*/ 141170 h 578544"/>
              <a:gd name="connsiteX11" fmla="*/ 725591 w 1039665"/>
              <a:gd name="connsiteY11" fmla="*/ 165573 h 578544"/>
              <a:gd name="connsiteX12" fmla="*/ 692422 w 1039665"/>
              <a:gd name="connsiteY12" fmla="*/ 189513 h 578544"/>
              <a:gd name="connsiteX13" fmla="*/ 661082 w 1039665"/>
              <a:gd name="connsiteY13" fmla="*/ 212301 h 578544"/>
              <a:gd name="connsiteX14" fmla="*/ 619533 w 1039665"/>
              <a:gd name="connsiteY14" fmla="*/ 242821 h 578544"/>
              <a:gd name="connsiteX15" fmla="*/ 586226 w 1039665"/>
              <a:gd name="connsiteY15" fmla="*/ 268634 h 578544"/>
              <a:gd name="connsiteX16" fmla="*/ 561308 w 1039665"/>
              <a:gd name="connsiteY16" fmla="*/ 299695 h 578544"/>
              <a:gd name="connsiteX17" fmla="*/ 543440 w 1039665"/>
              <a:gd name="connsiteY17" fmla="*/ 334517 h 578544"/>
              <a:gd name="connsiteX18" fmla="*/ 533357 w 1039665"/>
              <a:gd name="connsiteY18" fmla="*/ 358083 h 578544"/>
              <a:gd name="connsiteX19" fmla="*/ 528395 w 1039665"/>
              <a:gd name="connsiteY19" fmla="*/ 369580 h 578544"/>
              <a:gd name="connsiteX20" fmla="*/ 505428 w 1039665"/>
              <a:gd name="connsiteY20" fmla="*/ 410617 h 578544"/>
              <a:gd name="connsiteX21" fmla="*/ 469958 w 1039665"/>
              <a:gd name="connsiteY21" fmla="*/ 437476 h 578544"/>
              <a:gd name="connsiteX22" fmla="*/ 427714 w 1039665"/>
              <a:gd name="connsiteY22" fmla="*/ 444210 h 578544"/>
              <a:gd name="connsiteX23" fmla="*/ 409275 w 1039665"/>
              <a:gd name="connsiteY23" fmla="*/ 444612 h 578544"/>
              <a:gd name="connsiteX24" fmla="*/ 389187 w 1039665"/>
              <a:gd name="connsiteY24" fmla="*/ 444251 h 578544"/>
              <a:gd name="connsiteX25" fmla="*/ 345332 w 1039665"/>
              <a:gd name="connsiteY25" fmla="*/ 441623 h 578544"/>
              <a:gd name="connsiteX26" fmla="*/ 298687 w 1039665"/>
              <a:gd name="connsiteY26" fmla="*/ 437088 h 578544"/>
              <a:gd name="connsiteX27" fmla="*/ 251793 w 1039665"/>
              <a:gd name="connsiteY27" fmla="*/ 431409 h 578544"/>
              <a:gd name="connsiteX28" fmla="*/ 207187 w 1039665"/>
              <a:gd name="connsiteY28" fmla="*/ 425347 h 578544"/>
              <a:gd name="connsiteX29" fmla="*/ 167411 w 1039665"/>
              <a:gd name="connsiteY29" fmla="*/ 419665 h 578544"/>
              <a:gd name="connsiteX30" fmla="*/ 150127 w 1039665"/>
              <a:gd name="connsiteY30" fmla="*/ 417204 h 578544"/>
              <a:gd name="connsiteX31" fmla="*/ 135002 w 1039665"/>
              <a:gd name="connsiteY31" fmla="*/ 415125 h 578544"/>
              <a:gd name="connsiteX32" fmla="*/ 122354 w 1039665"/>
              <a:gd name="connsiteY32" fmla="*/ 413522 h 578544"/>
              <a:gd name="connsiteX33" fmla="*/ 112500 w 1039665"/>
              <a:gd name="connsiteY33" fmla="*/ 412490 h 578544"/>
              <a:gd name="connsiteX34" fmla="*/ 105758 w 1039665"/>
              <a:gd name="connsiteY34" fmla="*/ 412125 h 578544"/>
              <a:gd name="connsiteX35" fmla="*/ 100100 w 1039665"/>
              <a:gd name="connsiteY35" fmla="*/ 413909 h 578544"/>
              <a:gd name="connsiteX36" fmla="*/ 68324 w 1039665"/>
              <a:gd name="connsiteY36" fmla="*/ 451018 h 578544"/>
              <a:gd name="connsiteX37" fmla="*/ 38979 w 1039665"/>
              <a:gd name="connsiteY37" fmla="*/ 500719 h 578544"/>
              <a:gd name="connsiteX38" fmla="*/ 18982 w 1039665"/>
              <a:gd name="connsiteY38" fmla="*/ 539123 h 578544"/>
              <a:gd name="connsiteX39" fmla="*/ 0 w 1039665"/>
              <a:gd name="connsiteY39" fmla="*/ 578544 h 578544"/>
              <a:gd name="connsiteX0" fmla="*/ 1020683 w 1020683"/>
              <a:gd name="connsiteY0" fmla="*/ 1902 h 539124"/>
              <a:gd name="connsiteX1" fmla="*/ 1004891 w 1020683"/>
              <a:gd name="connsiteY1" fmla="*/ 888 h 539124"/>
              <a:gd name="connsiteX2" fmla="*/ 991404 w 1020683"/>
              <a:gd name="connsiteY2" fmla="*/ 204 h 539124"/>
              <a:gd name="connsiteX3" fmla="*/ 979752 w 1020683"/>
              <a:gd name="connsiteY3" fmla="*/ 0 h 539124"/>
              <a:gd name="connsiteX4" fmla="*/ 969468 w 1020683"/>
              <a:gd name="connsiteY4" fmla="*/ 421 h 539124"/>
              <a:gd name="connsiteX5" fmla="*/ 932637 w 1020683"/>
              <a:gd name="connsiteY5" fmla="*/ 11316 h 539124"/>
              <a:gd name="connsiteX6" fmla="*/ 896419 w 1020683"/>
              <a:gd name="connsiteY6" fmla="*/ 33290 h 539124"/>
              <a:gd name="connsiteX7" fmla="*/ 853590 w 1020683"/>
              <a:gd name="connsiteY7" fmla="*/ 62021 h 539124"/>
              <a:gd name="connsiteX8" fmla="*/ 807798 w 1020683"/>
              <a:gd name="connsiteY8" fmla="*/ 93718 h 539124"/>
              <a:gd name="connsiteX9" fmla="*/ 774717 w 1020683"/>
              <a:gd name="connsiteY9" fmla="*/ 116989 h 539124"/>
              <a:gd name="connsiteX10" fmla="*/ 740678 w 1020683"/>
              <a:gd name="connsiteY10" fmla="*/ 141170 h 539124"/>
              <a:gd name="connsiteX11" fmla="*/ 706609 w 1020683"/>
              <a:gd name="connsiteY11" fmla="*/ 165573 h 539124"/>
              <a:gd name="connsiteX12" fmla="*/ 673440 w 1020683"/>
              <a:gd name="connsiteY12" fmla="*/ 189513 h 539124"/>
              <a:gd name="connsiteX13" fmla="*/ 642100 w 1020683"/>
              <a:gd name="connsiteY13" fmla="*/ 212301 h 539124"/>
              <a:gd name="connsiteX14" fmla="*/ 600551 w 1020683"/>
              <a:gd name="connsiteY14" fmla="*/ 242821 h 539124"/>
              <a:gd name="connsiteX15" fmla="*/ 567244 w 1020683"/>
              <a:gd name="connsiteY15" fmla="*/ 268634 h 539124"/>
              <a:gd name="connsiteX16" fmla="*/ 542326 w 1020683"/>
              <a:gd name="connsiteY16" fmla="*/ 299695 h 539124"/>
              <a:gd name="connsiteX17" fmla="*/ 524458 w 1020683"/>
              <a:gd name="connsiteY17" fmla="*/ 334517 h 539124"/>
              <a:gd name="connsiteX18" fmla="*/ 514375 w 1020683"/>
              <a:gd name="connsiteY18" fmla="*/ 358083 h 539124"/>
              <a:gd name="connsiteX19" fmla="*/ 509413 w 1020683"/>
              <a:gd name="connsiteY19" fmla="*/ 369580 h 539124"/>
              <a:gd name="connsiteX20" fmla="*/ 486446 w 1020683"/>
              <a:gd name="connsiteY20" fmla="*/ 410617 h 539124"/>
              <a:gd name="connsiteX21" fmla="*/ 450976 w 1020683"/>
              <a:gd name="connsiteY21" fmla="*/ 437476 h 539124"/>
              <a:gd name="connsiteX22" fmla="*/ 408732 w 1020683"/>
              <a:gd name="connsiteY22" fmla="*/ 444210 h 539124"/>
              <a:gd name="connsiteX23" fmla="*/ 390293 w 1020683"/>
              <a:gd name="connsiteY23" fmla="*/ 444612 h 539124"/>
              <a:gd name="connsiteX24" fmla="*/ 370205 w 1020683"/>
              <a:gd name="connsiteY24" fmla="*/ 444251 h 539124"/>
              <a:gd name="connsiteX25" fmla="*/ 326350 w 1020683"/>
              <a:gd name="connsiteY25" fmla="*/ 441623 h 539124"/>
              <a:gd name="connsiteX26" fmla="*/ 279705 w 1020683"/>
              <a:gd name="connsiteY26" fmla="*/ 437088 h 539124"/>
              <a:gd name="connsiteX27" fmla="*/ 232811 w 1020683"/>
              <a:gd name="connsiteY27" fmla="*/ 431409 h 539124"/>
              <a:gd name="connsiteX28" fmla="*/ 188205 w 1020683"/>
              <a:gd name="connsiteY28" fmla="*/ 425347 h 539124"/>
              <a:gd name="connsiteX29" fmla="*/ 148429 w 1020683"/>
              <a:gd name="connsiteY29" fmla="*/ 419665 h 539124"/>
              <a:gd name="connsiteX30" fmla="*/ 131145 w 1020683"/>
              <a:gd name="connsiteY30" fmla="*/ 417204 h 539124"/>
              <a:gd name="connsiteX31" fmla="*/ 116020 w 1020683"/>
              <a:gd name="connsiteY31" fmla="*/ 415125 h 539124"/>
              <a:gd name="connsiteX32" fmla="*/ 103372 w 1020683"/>
              <a:gd name="connsiteY32" fmla="*/ 413522 h 539124"/>
              <a:gd name="connsiteX33" fmla="*/ 93518 w 1020683"/>
              <a:gd name="connsiteY33" fmla="*/ 412490 h 539124"/>
              <a:gd name="connsiteX34" fmla="*/ 86776 w 1020683"/>
              <a:gd name="connsiteY34" fmla="*/ 412125 h 539124"/>
              <a:gd name="connsiteX35" fmla="*/ 81118 w 1020683"/>
              <a:gd name="connsiteY35" fmla="*/ 413909 h 539124"/>
              <a:gd name="connsiteX36" fmla="*/ 49342 w 1020683"/>
              <a:gd name="connsiteY36" fmla="*/ 451018 h 539124"/>
              <a:gd name="connsiteX37" fmla="*/ 19997 w 1020683"/>
              <a:gd name="connsiteY37" fmla="*/ 500719 h 539124"/>
              <a:gd name="connsiteX38" fmla="*/ 0 w 1020683"/>
              <a:gd name="connsiteY38" fmla="*/ 539123 h 539124"/>
              <a:gd name="connsiteX0" fmla="*/ 1000686 w 1000686"/>
              <a:gd name="connsiteY0" fmla="*/ 1902 h 500720"/>
              <a:gd name="connsiteX1" fmla="*/ 984894 w 1000686"/>
              <a:gd name="connsiteY1" fmla="*/ 888 h 500720"/>
              <a:gd name="connsiteX2" fmla="*/ 971407 w 1000686"/>
              <a:gd name="connsiteY2" fmla="*/ 204 h 500720"/>
              <a:gd name="connsiteX3" fmla="*/ 959755 w 1000686"/>
              <a:gd name="connsiteY3" fmla="*/ 0 h 500720"/>
              <a:gd name="connsiteX4" fmla="*/ 949471 w 1000686"/>
              <a:gd name="connsiteY4" fmla="*/ 421 h 500720"/>
              <a:gd name="connsiteX5" fmla="*/ 912640 w 1000686"/>
              <a:gd name="connsiteY5" fmla="*/ 11316 h 500720"/>
              <a:gd name="connsiteX6" fmla="*/ 876422 w 1000686"/>
              <a:gd name="connsiteY6" fmla="*/ 33290 h 500720"/>
              <a:gd name="connsiteX7" fmla="*/ 833593 w 1000686"/>
              <a:gd name="connsiteY7" fmla="*/ 62021 h 500720"/>
              <a:gd name="connsiteX8" fmla="*/ 787801 w 1000686"/>
              <a:gd name="connsiteY8" fmla="*/ 93718 h 500720"/>
              <a:gd name="connsiteX9" fmla="*/ 754720 w 1000686"/>
              <a:gd name="connsiteY9" fmla="*/ 116989 h 500720"/>
              <a:gd name="connsiteX10" fmla="*/ 720681 w 1000686"/>
              <a:gd name="connsiteY10" fmla="*/ 141170 h 500720"/>
              <a:gd name="connsiteX11" fmla="*/ 686612 w 1000686"/>
              <a:gd name="connsiteY11" fmla="*/ 165573 h 500720"/>
              <a:gd name="connsiteX12" fmla="*/ 653443 w 1000686"/>
              <a:gd name="connsiteY12" fmla="*/ 189513 h 500720"/>
              <a:gd name="connsiteX13" fmla="*/ 622103 w 1000686"/>
              <a:gd name="connsiteY13" fmla="*/ 212301 h 500720"/>
              <a:gd name="connsiteX14" fmla="*/ 580554 w 1000686"/>
              <a:gd name="connsiteY14" fmla="*/ 242821 h 500720"/>
              <a:gd name="connsiteX15" fmla="*/ 547247 w 1000686"/>
              <a:gd name="connsiteY15" fmla="*/ 268634 h 500720"/>
              <a:gd name="connsiteX16" fmla="*/ 522329 w 1000686"/>
              <a:gd name="connsiteY16" fmla="*/ 299695 h 500720"/>
              <a:gd name="connsiteX17" fmla="*/ 504461 w 1000686"/>
              <a:gd name="connsiteY17" fmla="*/ 334517 h 500720"/>
              <a:gd name="connsiteX18" fmla="*/ 494378 w 1000686"/>
              <a:gd name="connsiteY18" fmla="*/ 358083 h 500720"/>
              <a:gd name="connsiteX19" fmla="*/ 489416 w 1000686"/>
              <a:gd name="connsiteY19" fmla="*/ 369580 h 500720"/>
              <a:gd name="connsiteX20" fmla="*/ 466449 w 1000686"/>
              <a:gd name="connsiteY20" fmla="*/ 410617 h 500720"/>
              <a:gd name="connsiteX21" fmla="*/ 430979 w 1000686"/>
              <a:gd name="connsiteY21" fmla="*/ 437476 h 500720"/>
              <a:gd name="connsiteX22" fmla="*/ 388735 w 1000686"/>
              <a:gd name="connsiteY22" fmla="*/ 444210 h 500720"/>
              <a:gd name="connsiteX23" fmla="*/ 370296 w 1000686"/>
              <a:gd name="connsiteY23" fmla="*/ 444612 h 500720"/>
              <a:gd name="connsiteX24" fmla="*/ 350208 w 1000686"/>
              <a:gd name="connsiteY24" fmla="*/ 444251 h 500720"/>
              <a:gd name="connsiteX25" fmla="*/ 306353 w 1000686"/>
              <a:gd name="connsiteY25" fmla="*/ 441623 h 500720"/>
              <a:gd name="connsiteX26" fmla="*/ 259708 w 1000686"/>
              <a:gd name="connsiteY26" fmla="*/ 437088 h 500720"/>
              <a:gd name="connsiteX27" fmla="*/ 212814 w 1000686"/>
              <a:gd name="connsiteY27" fmla="*/ 431409 h 500720"/>
              <a:gd name="connsiteX28" fmla="*/ 168208 w 1000686"/>
              <a:gd name="connsiteY28" fmla="*/ 425347 h 500720"/>
              <a:gd name="connsiteX29" fmla="*/ 128432 w 1000686"/>
              <a:gd name="connsiteY29" fmla="*/ 419665 h 500720"/>
              <a:gd name="connsiteX30" fmla="*/ 111148 w 1000686"/>
              <a:gd name="connsiteY30" fmla="*/ 417204 h 500720"/>
              <a:gd name="connsiteX31" fmla="*/ 96023 w 1000686"/>
              <a:gd name="connsiteY31" fmla="*/ 415125 h 500720"/>
              <a:gd name="connsiteX32" fmla="*/ 83375 w 1000686"/>
              <a:gd name="connsiteY32" fmla="*/ 413522 h 500720"/>
              <a:gd name="connsiteX33" fmla="*/ 73521 w 1000686"/>
              <a:gd name="connsiteY33" fmla="*/ 412490 h 500720"/>
              <a:gd name="connsiteX34" fmla="*/ 66779 w 1000686"/>
              <a:gd name="connsiteY34" fmla="*/ 412125 h 500720"/>
              <a:gd name="connsiteX35" fmla="*/ 61121 w 1000686"/>
              <a:gd name="connsiteY35" fmla="*/ 413909 h 500720"/>
              <a:gd name="connsiteX36" fmla="*/ 29345 w 1000686"/>
              <a:gd name="connsiteY36" fmla="*/ 451018 h 500720"/>
              <a:gd name="connsiteX37" fmla="*/ 0 w 1000686"/>
              <a:gd name="connsiteY37" fmla="*/ 500719 h 500720"/>
              <a:gd name="connsiteX0" fmla="*/ 971341 w 971341"/>
              <a:gd name="connsiteY0" fmla="*/ 1902 h 451018"/>
              <a:gd name="connsiteX1" fmla="*/ 955549 w 971341"/>
              <a:gd name="connsiteY1" fmla="*/ 888 h 451018"/>
              <a:gd name="connsiteX2" fmla="*/ 942062 w 971341"/>
              <a:gd name="connsiteY2" fmla="*/ 204 h 451018"/>
              <a:gd name="connsiteX3" fmla="*/ 930410 w 971341"/>
              <a:gd name="connsiteY3" fmla="*/ 0 h 451018"/>
              <a:gd name="connsiteX4" fmla="*/ 920126 w 971341"/>
              <a:gd name="connsiteY4" fmla="*/ 421 h 451018"/>
              <a:gd name="connsiteX5" fmla="*/ 883295 w 971341"/>
              <a:gd name="connsiteY5" fmla="*/ 11316 h 451018"/>
              <a:gd name="connsiteX6" fmla="*/ 847077 w 971341"/>
              <a:gd name="connsiteY6" fmla="*/ 33290 h 451018"/>
              <a:gd name="connsiteX7" fmla="*/ 804248 w 971341"/>
              <a:gd name="connsiteY7" fmla="*/ 62021 h 451018"/>
              <a:gd name="connsiteX8" fmla="*/ 758456 w 971341"/>
              <a:gd name="connsiteY8" fmla="*/ 93718 h 451018"/>
              <a:gd name="connsiteX9" fmla="*/ 725375 w 971341"/>
              <a:gd name="connsiteY9" fmla="*/ 116989 h 451018"/>
              <a:gd name="connsiteX10" fmla="*/ 691336 w 971341"/>
              <a:gd name="connsiteY10" fmla="*/ 141170 h 451018"/>
              <a:gd name="connsiteX11" fmla="*/ 657267 w 971341"/>
              <a:gd name="connsiteY11" fmla="*/ 165573 h 451018"/>
              <a:gd name="connsiteX12" fmla="*/ 624098 w 971341"/>
              <a:gd name="connsiteY12" fmla="*/ 189513 h 451018"/>
              <a:gd name="connsiteX13" fmla="*/ 592758 w 971341"/>
              <a:gd name="connsiteY13" fmla="*/ 212301 h 451018"/>
              <a:gd name="connsiteX14" fmla="*/ 551209 w 971341"/>
              <a:gd name="connsiteY14" fmla="*/ 242821 h 451018"/>
              <a:gd name="connsiteX15" fmla="*/ 517902 w 971341"/>
              <a:gd name="connsiteY15" fmla="*/ 268634 h 451018"/>
              <a:gd name="connsiteX16" fmla="*/ 492984 w 971341"/>
              <a:gd name="connsiteY16" fmla="*/ 299695 h 451018"/>
              <a:gd name="connsiteX17" fmla="*/ 475116 w 971341"/>
              <a:gd name="connsiteY17" fmla="*/ 334517 h 451018"/>
              <a:gd name="connsiteX18" fmla="*/ 465033 w 971341"/>
              <a:gd name="connsiteY18" fmla="*/ 358083 h 451018"/>
              <a:gd name="connsiteX19" fmla="*/ 460071 w 971341"/>
              <a:gd name="connsiteY19" fmla="*/ 369580 h 451018"/>
              <a:gd name="connsiteX20" fmla="*/ 437104 w 971341"/>
              <a:gd name="connsiteY20" fmla="*/ 410617 h 451018"/>
              <a:gd name="connsiteX21" fmla="*/ 401634 w 971341"/>
              <a:gd name="connsiteY21" fmla="*/ 437476 h 451018"/>
              <a:gd name="connsiteX22" fmla="*/ 359390 w 971341"/>
              <a:gd name="connsiteY22" fmla="*/ 444210 h 451018"/>
              <a:gd name="connsiteX23" fmla="*/ 340951 w 971341"/>
              <a:gd name="connsiteY23" fmla="*/ 444612 h 451018"/>
              <a:gd name="connsiteX24" fmla="*/ 320863 w 971341"/>
              <a:gd name="connsiteY24" fmla="*/ 444251 h 451018"/>
              <a:gd name="connsiteX25" fmla="*/ 277008 w 971341"/>
              <a:gd name="connsiteY25" fmla="*/ 441623 h 451018"/>
              <a:gd name="connsiteX26" fmla="*/ 230363 w 971341"/>
              <a:gd name="connsiteY26" fmla="*/ 437088 h 451018"/>
              <a:gd name="connsiteX27" fmla="*/ 183469 w 971341"/>
              <a:gd name="connsiteY27" fmla="*/ 431409 h 451018"/>
              <a:gd name="connsiteX28" fmla="*/ 138863 w 971341"/>
              <a:gd name="connsiteY28" fmla="*/ 425347 h 451018"/>
              <a:gd name="connsiteX29" fmla="*/ 99087 w 971341"/>
              <a:gd name="connsiteY29" fmla="*/ 419665 h 451018"/>
              <a:gd name="connsiteX30" fmla="*/ 81803 w 971341"/>
              <a:gd name="connsiteY30" fmla="*/ 417204 h 451018"/>
              <a:gd name="connsiteX31" fmla="*/ 66678 w 971341"/>
              <a:gd name="connsiteY31" fmla="*/ 415125 h 451018"/>
              <a:gd name="connsiteX32" fmla="*/ 54030 w 971341"/>
              <a:gd name="connsiteY32" fmla="*/ 413522 h 451018"/>
              <a:gd name="connsiteX33" fmla="*/ 44176 w 971341"/>
              <a:gd name="connsiteY33" fmla="*/ 412490 h 451018"/>
              <a:gd name="connsiteX34" fmla="*/ 37434 w 971341"/>
              <a:gd name="connsiteY34" fmla="*/ 412125 h 451018"/>
              <a:gd name="connsiteX35" fmla="*/ 31776 w 971341"/>
              <a:gd name="connsiteY35" fmla="*/ 413909 h 451018"/>
              <a:gd name="connsiteX36" fmla="*/ 0 w 971341"/>
              <a:gd name="connsiteY36" fmla="*/ 451018 h 451018"/>
              <a:gd name="connsiteX0" fmla="*/ 939565 w 939565"/>
              <a:gd name="connsiteY0" fmla="*/ 1902 h 444612"/>
              <a:gd name="connsiteX1" fmla="*/ 923773 w 939565"/>
              <a:gd name="connsiteY1" fmla="*/ 888 h 444612"/>
              <a:gd name="connsiteX2" fmla="*/ 910286 w 939565"/>
              <a:gd name="connsiteY2" fmla="*/ 204 h 444612"/>
              <a:gd name="connsiteX3" fmla="*/ 898634 w 939565"/>
              <a:gd name="connsiteY3" fmla="*/ 0 h 444612"/>
              <a:gd name="connsiteX4" fmla="*/ 888350 w 939565"/>
              <a:gd name="connsiteY4" fmla="*/ 421 h 444612"/>
              <a:gd name="connsiteX5" fmla="*/ 851519 w 939565"/>
              <a:gd name="connsiteY5" fmla="*/ 11316 h 444612"/>
              <a:gd name="connsiteX6" fmla="*/ 815301 w 939565"/>
              <a:gd name="connsiteY6" fmla="*/ 33290 h 444612"/>
              <a:gd name="connsiteX7" fmla="*/ 772472 w 939565"/>
              <a:gd name="connsiteY7" fmla="*/ 62021 h 444612"/>
              <a:gd name="connsiteX8" fmla="*/ 726680 w 939565"/>
              <a:gd name="connsiteY8" fmla="*/ 93718 h 444612"/>
              <a:gd name="connsiteX9" fmla="*/ 693599 w 939565"/>
              <a:gd name="connsiteY9" fmla="*/ 116989 h 444612"/>
              <a:gd name="connsiteX10" fmla="*/ 659560 w 939565"/>
              <a:gd name="connsiteY10" fmla="*/ 141170 h 444612"/>
              <a:gd name="connsiteX11" fmla="*/ 625491 w 939565"/>
              <a:gd name="connsiteY11" fmla="*/ 165573 h 444612"/>
              <a:gd name="connsiteX12" fmla="*/ 592322 w 939565"/>
              <a:gd name="connsiteY12" fmla="*/ 189513 h 444612"/>
              <a:gd name="connsiteX13" fmla="*/ 560982 w 939565"/>
              <a:gd name="connsiteY13" fmla="*/ 212301 h 444612"/>
              <a:gd name="connsiteX14" fmla="*/ 519433 w 939565"/>
              <a:gd name="connsiteY14" fmla="*/ 242821 h 444612"/>
              <a:gd name="connsiteX15" fmla="*/ 486126 w 939565"/>
              <a:gd name="connsiteY15" fmla="*/ 268634 h 444612"/>
              <a:gd name="connsiteX16" fmla="*/ 461208 w 939565"/>
              <a:gd name="connsiteY16" fmla="*/ 299695 h 444612"/>
              <a:gd name="connsiteX17" fmla="*/ 443340 w 939565"/>
              <a:gd name="connsiteY17" fmla="*/ 334517 h 444612"/>
              <a:gd name="connsiteX18" fmla="*/ 433257 w 939565"/>
              <a:gd name="connsiteY18" fmla="*/ 358083 h 444612"/>
              <a:gd name="connsiteX19" fmla="*/ 428295 w 939565"/>
              <a:gd name="connsiteY19" fmla="*/ 369580 h 444612"/>
              <a:gd name="connsiteX20" fmla="*/ 405328 w 939565"/>
              <a:gd name="connsiteY20" fmla="*/ 410617 h 444612"/>
              <a:gd name="connsiteX21" fmla="*/ 369858 w 939565"/>
              <a:gd name="connsiteY21" fmla="*/ 437476 h 444612"/>
              <a:gd name="connsiteX22" fmla="*/ 327614 w 939565"/>
              <a:gd name="connsiteY22" fmla="*/ 444210 h 444612"/>
              <a:gd name="connsiteX23" fmla="*/ 309175 w 939565"/>
              <a:gd name="connsiteY23" fmla="*/ 444612 h 444612"/>
              <a:gd name="connsiteX24" fmla="*/ 289087 w 939565"/>
              <a:gd name="connsiteY24" fmla="*/ 444251 h 444612"/>
              <a:gd name="connsiteX25" fmla="*/ 245232 w 939565"/>
              <a:gd name="connsiteY25" fmla="*/ 441623 h 444612"/>
              <a:gd name="connsiteX26" fmla="*/ 198587 w 939565"/>
              <a:gd name="connsiteY26" fmla="*/ 437088 h 444612"/>
              <a:gd name="connsiteX27" fmla="*/ 151693 w 939565"/>
              <a:gd name="connsiteY27" fmla="*/ 431409 h 444612"/>
              <a:gd name="connsiteX28" fmla="*/ 107087 w 939565"/>
              <a:gd name="connsiteY28" fmla="*/ 425347 h 444612"/>
              <a:gd name="connsiteX29" fmla="*/ 67311 w 939565"/>
              <a:gd name="connsiteY29" fmla="*/ 419665 h 444612"/>
              <a:gd name="connsiteX30" fmla="*/ 50027 w 939565"/>
              <a:gd name="connsiteY30" fmla="*/ 417204 h 444612"/>
              <a:gd name="connsiteX31" fmla="*/ 34902 w 939565"/>
              <a:gd name="connsiteY31" fmla="*/ 415125 h 444612"/>
              <a:gd name="connsiteX32" fmla="*/ 22254 w 939565"/>
              <a:gd name="connsiteY32" fmla="*/ 413522 h 444612"/>
              <a:gd name="connsiteX33" fmla="*/ 12400 w 939565"/>
              <a:gd name="connsiteY33" fmla="*/ 412490 h 444612"/>
              <a:gd name="connsiteX34" fmla="*/ 5658 w 939565"/>
              <a:gd name="connsiteY34" fmla="*/ 412125 h 444612"/>
              <a:gd name="connsiteX35" fmla="*/ 0 w 939565"/>
              <a:gd name="connsiteY35" fmla="*/ 413909 h 444612"/>
              <a:gd name="connsiteX0" fmla="*/ 933907 w 933907"/>
              <a:gd name="connsiteY0" fmla="*/ 1902 h 444612"/>
              <a:gd name="connsiteX1" fmla="*/ 918115 w 933907"/>
              <a:gd name="connsiteY1" fmla="*/ 888 h 444612"/>
              <a:gd name="connsiteX2" fmla="*/ 904628 w 933907"/>
              <a:gd name="connsiteY2" fmla="*/ 204 h 444612"/>
              <a:gd name="connsiteX3" fmla="*/ 892976 w 933907"/>
              <a:gd name="connsiteY3" fmla="*/ 0 h 444612"/>
              <a:gd name="connsiteX4" fmla="*/ 882692 w 933907"/>
              <a:gd name="connsiteY4" fmla="*/ 421 h 444612"/>
              <a:gd name="connsiteX5" fmla="*/ 845861 w 933907"/>
              <a:gd name="connsiteY5" fmla="*/ 11316 h 444612"/>
              <a:gd name="connsiteX6" fmla="*/ 809643 w 933907"/>
              <a:gd name="connsiteY6" fmla="*/ 33290 h 444612"/>
              <a:gd name="connsiteX7" fmla="*/ 766814 w 933907"/>
              <a:gd name="connsiteY7" fmla="*/ 62021 h 444612"/>
              <a:gd name="connsiteX8" fmla="*/ 721022 w 933907"/>
              <a:gd name="connsiteY8" fmla="*/ 93718 h 444612"/>
              <a:gd name="connsiteX9" fmla="*/ 687941 w 933907"/>
              <a:gd name="connsiteY9" fmla="*/ 116989 h 444612"/>
              <a:gd name="connsiteX10" fmla="*/ 653902 w 933907"/>
              <a:gd name="connsiteY10" fmla="*/ 141170 h 444612"/>
              <a:gd name="connsiteX11" fmla="*/ 619833 w 933907"/>
              <a:gd name="connsiteY11" fmla="*/ 165573 h 444612"/>
              <a:gd name="connsiteX12" fmla="*/ 586664 w 933907"/>
              <a:gd name="connsiteY12" fmla="*/ 189513 h 444612"/>
              <a:gd name="connsiteX13" fmla="*/ 555324 w 933907"/>
              <a:gd name="connsiteY13" fmla="*/ 212301 h 444612"/>
              <a:gd name="connsiteX14" fmla="*/ 513775 w 933907"/>
              <a:gd name="connsiteY14" fmla="*/ 242821 h 444612"/>
              <a:gd name="connsiteX15" fmla="*/ 480468 w 933907"/>
              <a:gd name="connsiteY15" fmla="*/ 268634 h 444612"/>
              <a:gd name="connsiteX16" fmla="*/ 455550 w 933907"/>
              <a:gd name="connsiteY16" fmla="*/ 299695 h 444612"/>
              <a:gd name="connsiteX17" fmla="*/ 437682 w 933907"/>
              <a:gd name="connsiteY17" fmla="*/ 334517 h 444612"/>
              <a:gd name="connsiteX18" fmla="*/ 427599 w 933907"/>
              <a:gd name="connsiteY18" fmla="*/ 358083 h 444612"/>
              <a:gd name="connsiteX19" fmla="*/ 422637 w 933907"/>
              <a:gd name="connsiteY19" fmla="*/ 369580 h 444612"/>
              <a:gd name="connsiteX20" fmla="*/ 399670 w 933907"/>
              <a:gd name="connsiteY20" fmla="*/ 410617 h 444612"/>
              <a:gd name="connsiteX21" fmla="*/ 364200 w 933907"/>
              <a:gd name="connsiteY21" fmla="*/ 437476 h 444612"/>
              <a:gd name="connsiteX22" fmla="*/ 321956 w 933907"/>
              <a:gd name="connsiteY22" fmla="*/ 444210 h 444612"/>
              <a:gd name="connsiteX23" fmla="*/ 303517 w 933907"/>
              <a:gd name="connsiteY23" fmla="*/ 444612 h 444612"/>
              <a:gd name="connsiteX24" fmla="*/ 283429 w 933907"/>
              <a:gd name="connsiteY24" fmla="*/ 444251 h 444612"/>
              <a:gd name="connsiteX25" fmla="*/ 239574 w 933907"/>
              <a:gd name="connsiteY25" fmla="*/ 441623 h 444612"/>
              <a:gd name="connsiteX26" fmla="*/ 192929 w 933907"/>
              <a:gd name="connsiteY26" fmla="*/ 437088 h 444612"/>
              <a:gd name="connsiteX27" fmla="*/ 146035 w 933907"/>
              <a:gd name="connsiteY27" fmla="*/ 431409 h 444612"/>
              <a:gd name="connsiteX28" fmla="*/ 101429 w 933907"/>
              <a:gd name="connsiteY28" fmla="*/ 425347 h 444612"/>
              <a:gd name="connsiteX29" fmla="*/ 61653 w 933907"/>
              <a:gd name="connsiteY29" fmla="*/ 419665 h 444612"/>
              <a:gd name="connsiteX30" fmla="*/ 44369 w 933907"/>
              <a:gd name="connsiteY30" fmla="*/ 417204 h 444612"/>
              <a:gd name="connsiteX31" fmla="*/ 29244 w 933907"/>
              <a:gd name="connsiteY31" fmla="*/ 415125 h 444612"/>
              <a:gd name="connsiteX32" fmla="*/ 16596 w 933907"/>
              <a:gd name="connsiteY32" fmla="*/ 413522 h 444612"/>
              <a:gd name="connsiteX33" fmla="*/ 6742 w 933907"/>
              <a:gd name="connsiteY33" fmla="*/ 412490 h 444612"/>
              <a:gd name="connsiteX34" fmla="*/ 0 w 933907"/>
              <a:gd name="connsiteY34" fmla="*/ 412125 h 444612"/>
              <a:gd name="connsiteX0" fmla="*/ 927165 w 927165"/>
              <a:gd name="connsiteY0" fmla="*/ 1902 h 444612"/>
              <a:gd name="connsiteX1" fmla="*/ 911373 w 927165"/>
              <a:gd name="connsiteY1" fmla="*/ 888 h 444612"/>
              <a:gd name="connsiteX2" fmla="*/ 897886 w 927165"/>
              <a:gd name="connsiteY2" fmla="*/ 204 h 444612"/>
              <a:gd name="connsiteX3" fmla="*/ 886234 w 927165"/>
              <a:gd name="connsiteY3" fmla="*/ 0 h 444612"/>
              <a:gd name="connsiteX4" fmla="*/ 875950 w 927165"/>
              <a:gd name="connsiteY4" fmla="*/ 421 h 444612"/>
              <a:gd name="connsiteX5" fmla="*/ 839119 w 927165"/>
              <a:gd name="connsiteY5" fmla="*/ 11316 h 444612"/>
              <a:gd name="connsiteX6" fmla="*/ 802901 w 927165"/>
              <a:gd name="connsiteY6" fmla="*/ 33290 h 444612"/>
              <a:gd name="connsiteX7" fmla="*/ 760072 w 927165"/>
              <a:gd name="connsiteY7" fmla="*/ 62021 h 444612"/>
              <a:gd name="connsiteX8" fmla="*/ 714280 w 927165"/>
              <a:gd name="connsiteY8" fmla="*/ 93718 h 444612"/>
              <a:gd name="connsiteX9" fmla="*/ 681199 w 927165"/>
              <a:gd name="connsiteY9" fmla="*/ 116989 h 444612"/>
              <a:gd name="connsiteX10" fmla="*/ 647160 w 927165"/>
              <a:gd name="connsiteY10" fmla="*/ 141170 h 444612"/>
              <a:gd name="connsiteX11" fmla="*/ 613091 w 927165"/>
              <a:gd name="connsiteY11" fmla="*/ 165573 h 444612"/>
              <a:gd name="connsiteX12" fmla="*/ 579922 w 927165"/>
              <a:gd name="connsiteY12" fmla="*/ 189513 h 444612"/>
              <a:gd name="connsiteX13" fmla="*/ 548582 w 927165"/>
              <a:gd name="connsiteY13" fmla="*/ 212301 h 444612"/>
              <a:gd name="connsiteX14" fmla="*/ 507033 w 927165"/>
              <a:gd name="connsiteY14" fmla="*/ 242821 h 444612"/>
              <a:gd name="connsiteX15" fmla="*/ 473726 w 927165"/>
              <a:gd name="connsiteY15" fmla="*/ 268634 h 444612"/>
              <a:gd name="connsiteX16" fmla="*/ 448808 w 927165"/>
              <a:gd name="connsiteY16" fmla="*/ 299695 h 444612"/>
              <a:gd name="connsiteX17" fmla="*/ 430940 w 927165"/>
              <a:gd name="connsiteY17" fmla="*/ 334517 h 444612"/>
              <a:gd name="connsiteX18" fmla="*/ 420857 w 927165"/>
              <a:gd name="connsiteY18" fmla="*/ 358083 h 444612"/>
              <a:gd name="connsiteX19" fmla="*/ 415895 w 927165"/>
              <a:gd name="connsiteY19" fmla="*/ 369580 h 444612"/>
              <a:gd name="connsiteX20" fmla="*/ 392928 w 927165"/>
              <a:gd name="connsiteY20" fmla="*/ 410617 h 444612"/>
              <a:gd name="connsiteX21" fmla="*/ 357458 w 927165"/>
              <a:gd name="connsiteY21" fmla="*/ 437476 h 444612"/>
              <a:gd name="connsiteX22" fmla="*/ 315214 w 927165"/>
              <a:gd name="connsiteY22" fmla="*/ 444210 h 444612"/>
              <a:gd name="connsiteX23" fmla="*/ 296775 w 927165"/>
              <a:gd name="connsiteY23" fmla="*/ 444612 h 444612"/>
              <a:gd name="connsiteX24" fmla="*/ 276687 w 927165"/>
              <a:gd name="connsiteY24" fmla="*/ 444251 h 444612"/>
              <a:gd name="connsiteX25" fmla="*/ 232832 w 927165"/>
              <a:gd name="connsiteY25" fmla="*/ 441623 h 444612"/>
              <a:gd name="connsiteX26" fmla="*/ 186187 w 927165"/>
              <a:gd name="connsiteY26" fmla="*/ 437088 h 444612"/>
              <a:gd name="connsiteX27" fmla="*/ 139293 w 927165"/>
              <a:gd name="connsiteY27" fmla="*/ 431409 h 444612"/>
              <a:gd name="connsiteX28" fmla="*/ 94687 w 927165"/>
              <a:gd name="connsiteY28" fmla="*/ 425347 h 444612"/>
              <a:gd name="connsiteX29" fmla="*/ 54911 w 927165"/>
              <a:gd name="connsiteY29" fmla="*/ 419665 h 444612"/>
              <a:gd name="connsiteX30" fmla="*/ 37627 w 927165"/>
              <a:gd name="connsiteY30" fmla="*/ 417204 h 444612"/>
              <a:gd name="connsiteX31" fmla="*/ 22502 w 927165"/>
              <a:gd name="connsiteY31" fmla="*/ 415125 h 444612"/>
              <a:gd name="connsiteX32" fmla="*/ 9854 w 927165"/>
              <a:gd name="connsiteY32" fmla="*/ 413522 h 444612"/>
              <a:gd name="connsiteX33" fmla="*/ 0 w 927165"/>
              <a:gd name="connsiteY33" fmla="*/ 412490 h 444612"/>
              <a:gd name="connsiteX0" fmla="*/ 917311 w 917311"/>
              <a:gd name="connsiteY0" fmla="*/ 1902 h 444612"/>
              <a:gd name="connsiteX1" fmla="*/ 901519 w 917311"/>
              <a:gd name="connsiteY1" fmla="*/ 888 h 444612"/>
              <a:gd name="connsiteX2" fmla="*/ 888032 w 917311"/>
              <a:gd name="connsiteY2" fmla="*/ 204 h 444612"/>
              <a:gd name="connsiteX3" fmla="*/ 876380 w 917311"/>
              <a:gd name="connsiteY3" fmla="*/ 0 h 444612"/>
              <a:gd name="connsiteX4" fmla="*/ 866096 w 917311"/>
              <a:gd name="connsiteY4" fmla="*/ 421 h 444612"/>
              <a:gd name="connsiteX5" fmla="*/ 829265 w 917311"/>
              <a:gd name="connsiteY5" fmla="*/ 11316 h 444612"/>
              <a:gd name="connsiteX6" fmla="*/ 793047 w 917311"/>
              <a:gd name="connsiteY6" fmla="*/ 33290 h 444612"/>
              <a:gd name="connsiteX7" fmla="*/ 750218 w 917311"/>
              <a:gd name="connsiteY7" fmla="*/ 62021 h 444612"/>
              <a:gd name="connsiteX8" fmla="*/ 704426 w 917311"/>
              <a:gd name="connsiteY8" fmla="*/ 93718 h 444612"/>
              <a:gd name="connsiteX9" fmla="*/ 671345 w 917311"/>
              <a:gd name="connsiteY9" fmla="*/ 116989 h 444612"/>
              <a:gd name="connsiteX10" fmla="*/ 637306 w 917311"/>
              <a:gd name="connsiteY10" fmla="*/ 141170 h 444612"/>
              <a:gd name="connsiteX11" fmla="*/ 603237 w 917311"/>
              <a:gd name="connsiteY11" fmla="*/ 165573 h 444612"/>
              <a:gd name="connsiteX12" fmla="*/ 570068 w 917311"/>
              <a:gd name="connsiteY12" fmla="*/ 189513 h 444612"/>
              <a:gd name="connsiteX13" fmla="*/ 538728 w 917311"/>
              <a:gd name="connsiteY13" fmla="*/ 212301 h 444612"/>
              <a:gd name="connsiteX14" fmla="*/ 497179 w 917311"/>
              <a:gd name="connsiteY14" fmla="*/ 242821 h 444612"/>
              <a:gd name="connsiteX15" fmla="*/ 463872 w 917311"/>
              <a:gd name="connsiteY15" fmla="*/ 268634 h 444612"/>
              <a:gd name="connsiteX16" fmla="*/ 438954 w 917311"/>
              <a:gd name="connsiteY16" fmla="*/ 299695 h 444612"/>
              <a:gd name="connsiteX17" fmla="*/ 421086 w 917311"/>
              <a:gd name="connsiteY17" fmla="*/ 334517 h 444612"/>
              <a:gd name="connsiteX18" fmla="*/ 411003 w 917311"/>
              <a:gd name="connsiteY18" fmla="*/ 358083 h 444612"/>
              <a:gd name="connsiteX19" fmla="*/ 406041 w 917311"/>
              <a:gd name="connsiteY19" fmla="*/ 369580 h 444612"/>
              <a:gd name="connsiteX20" fmla="*/ 383074 w 917311"/>
              <a:gd name="connsiteY20" fmla="*/ 410617 h 444612"/>
              <a:gd name="connsiteX21" fmla="*/ 347604 w 917311"/>
              <a:gd name="connsiteY21" fmla="*/ 437476 h 444612"/>
              <a:gd name="connsiteX22" fmla="*/ 305360 w 917311"/>
              <a:gd name="connsiteY22" fmla="*/ 444210 h 444612"/>
              <a:gd name="connsiteX23" fmla="*/ 286921 w 917311"/>
              <a:gd name="connsiteY23" fmla="*/ 444612 h 444612"/>
              <a:gd name="connsiteX24" fmla="*/ 266833 w 917311"/>
              <a:gd name="connsiteY24" fmla="*/ 444251 h 444612"/>
              <a:gd name="connsiteX25" fmla="*/ 222978 w 917311"/>
              <a:gd name="connsiteY25" fmla="*/ 441623 h 444612"/>
              <a:gd name="connsiteX26" fmla="*/ 176333 w 917311"/>
              <a:gd name="connsiteY26" fmla="*/ 437088 h 444612"/>
              <a:gd name="connsiteX27" fmla="*/ 129439 w 917311"/>
              <a:gd name="connsiteY27" fmla="*/ 431409 h 444612"/>
              <a:gd name="connsiteX28" fmla="*/ 84833 w 917311"/>
              <a:gd name="connsiteY28" fmla="*/ 425347 h 444612"/>
              <a:gd name="connsiteX29" fmla="*/ 45057 w 917311"/>
              <a:gd name="connsiteY29" fmla="*/ 419665 h 444612"/>
              <a:gd name="connsiteX30" fmla="*/ 27773 w 917311"/>
              <a:gd name="connsiteY30" fmla="*/ 417204 h 444612"/>
              <a:gd name="connsiteX31" fmla="*/ 12648 w 917311"/>
              <a:gd name="connsiteY31" fmla="*/ 415125 h 444612"/>
              <a:gd name="connsiteX32" fmla="*/ 0 w 917311"/>
              <a:gd name="connsiteY32" fmla="*/ 413522 h 444612"/>
              <a:gd name="connsiteX0" fmla="*/ 904663 w 904663"/>
              <a:gd name="connsiteY0" fmla="*/ 1902 h 444612"/>
              <a:gd name="connsiteX1" fmla="*/ 888871 w 904663"/>
              <a:gd name="connsiteY1" fmla="*/ 888 h 444612"/>
              <a:gd name="connsiteX2" fmla="*/ 875384 w 904663"/>
              <a:gd name="connsiteY2" fmla="*/ 204 h 444612"/>
              <a:gd name="connsiteX3" fmla="*/ 863732 w 904663"/>
              <a:gd name="connsiteY3" fmla="*/ 0 h 444612"/>
              <a:gd name="connsiteX4" fmla="*/ 853448 w 904663"/>
              <a:gd name="connsiteY4" fmla="*/ 421 h 444612"/>
              <a:gd name="connsiteX5" fmla="*/ 816617 w 904663"/>
              <a:gd name="connsiteY5" fmla="*/ 11316 h 444612"/>
              <a:gd name="connsiteX6" fmla="*/ 780399 w 904663"/>
              <a:gd name="connsiteY6" fmla="*/ 33290 h 444612"/>
              <a:gd name="connsiteX7" fmla="*/ 737570 w 904663"/>
              <a:gd name="connsiteY7" fmla="*/ 62021 h 444612"/>
              <a:gd name="connsiteX8" fmla="*/ 691778 w 904663"/>
              <a:gd name="connsiteY8" fmla="*/ 93718 h 444612"/>
              <a:gd name="connsiteX9" fmla="*/ 658697 w 904663"/>
              <a:gd name="connsiteY9" fmla="*/ 116989 h 444612"/>
              <a:gd name="connsiteX10" fmla="*/ 624658 w 904663"/>
              <a:gd name="connsiteY10" fmla="*/ 141170 h 444612"/>
              <a:gd name="connsiteX11" fmla="*/ 590589 w 904663"/>
              <a:gd name="connsiteY11" fmla="*/ 165573 h 444612"/>
              <a:gd name="connsiteX12" fmla="*/ 557420 w 904663"/>
              <a:gd name="connsiteY12" fmla="*/ 189513 h 444612"/>
              <a:gd name="connsiteX13" fmla="*/ 526080 w 904663"/>
              <a:gd name="connsiteY13" fmla="*/ 212301 h 444612"/>
              <a:gd name="connsiteX14" fmla="*/ 484531 w 904663"/>
              <a:gd name="connsiteY14" fmla="*/ 242821 h 444612"/>
              <a:gd name="connsiteX15" fmla="*/ 451224 w 904663"/>
              <a:gd name="connsiteY15" fmla="*/ 268634 h 444612"/>
              <a:gd name="connsiteX16" fmla="*/ 426306 w 904663"/>
              <a:gd name="connsiteY16" fmla="*/ 299695 h 444612"/>
              <a:gd name="connsiteX17" fmla="*/ 408438 w 904663"/>
              <a:gd name="connsiteY17" fmla="*/ 334517 h 444612"/>
              <a:gd name="connsiteX18" fmla="*/ 398355 w 904663"/>
              <a:gd name="connsiteY18" fmla="*/ 358083 h 444612"/>
              <a:gd name="connsiteX19" fmla="*/ 393393 w 904663"/>
              <a:gd name="connsiteY19" fmla="*/ 369580 h 444612"/>
              <a:gd name="connsiteX20" fmla="*/ 370426 w 904663"/>
              <a:gd name="connsiteY20" fmla="*/ 410617 h 444612"/>
              <a:gd name="connsiteX21" fmla="*/ 334956 w 904663"/>
              <a:gd name="connsiteY21" fmla="*/ 437476 h 444612"/>
              <a:gd name="connsiteX22" fmla="*/ 292712 w 904663"/>
              <a:gd name="connsiteY22" fmla="*/ 444210 h 444612"/>
              <a:gd name="connsiteX23" fmla="*/ 274273 w 904663"/>
              <a:gd name="connsiteY23" fmla="*/ 444612 h 444612"/>
              <a:gd name="connsiteX24" fmla="*/ 254185 w 904663"/>
              <a:gd name="connsiteY24" fmla="*/ 444251 h 444612"/>
              <a:gd name="connsiteX25" fmla="*/ 210330 w 904663"/>
              <a:gd name="connsiteY25" fmla="*/ 441623 h 444612"/>
              <a:gd name="connsiteX26" fmla="*/ 163685 w 904663"/>
              <a:gd name="connsiteY26" fmla="*/ 437088 h 444612"/>
              <a:gd name="connsiteX27" fmla="*/ 116791 w 904663"/>
              <a:gd name="connsiteY27" fmla="*/ 431409 h 444612"/>
              <a:gd name="connsiteX28" fmla="*/ 72185 w 904663"/>
              <a:gd name="connsiteY28" fmla="*/ 425347 h 444612"/>
              <a:gd name="connsiteX29" fmla="*/ 32409 w 904663"/>
              <a:gd name="connsiteY29" fmla="*/ 419665 h 444612"/>
              <a:gd name="connsiteX30" fmla="*/ 15125 w 904663"/>
              <a:gd name="connsiteY30" fmla="*/ 417204 h 444612"/>
              <a:gd name="connsiteX31" fmla="*/ 0 w 904663"/>
              <a:gd name="connsiteY31" fmla="*/ 415125 h 444612"/>
              <a:gd name="connsiteX0" fmla="*/ 889538 w 889538"/>
              <a:gd name="connsiteY0" fmla="*/ 1902 h 444612"/>
              <a:gd name="connsiteX1" fmla="*/ 873746 w 889538"/>
              <a:gd name="connsiteY1" fmla="*/ 888 h 444612"/>
              <a:gd name="connsiteX2" fmla="*/ 860259 w 889538"/>
              <a:gd name="connsiteY2" fmla="*/ 204 h 444612"/>
              <a:gd name="connsiteX3" fmla="*/ 848607 w 889538"/>
              <a:gd name="connsiteY3" fmla="*/ 0 h 444612"/>
              <a:gd name="connsiteX4" fmla="*/ 838323 w 889538"/>
              <a:gd name="connsiteY4" fmla="*/ 421 h 444612"/>
              <a:gd name="connsiteX5" fmla="*/ 801492 w 889538"/>
              <a:gd name="connsiteY5" fmla="*/ 11316 h 444612"/>
              <a:gd name="connsiteX6" fmla="*/ 765274 w 889538"/>
              <a:gd name="connsiteY6" fmla="*/ 33290 h 444612"/>
              <a:gd name="connsiteX7" fmla="*/ 722445 w 889538"/>
              <a:gd name="connsiteY7" fmla="*/ 62021 h 444612"/>
              <a:gd name="connsiteX8" fmla="*/ 676653 w 889538"/>
              <a:gd name="connsiteY8" fmla="*/ 93718 h 444612"/>
              <a:gd name="connsiteX9" fmla="*/ 643572 w 889538"/>
              <a:gd name="connsiteY9" fmla="*/ 116989 h 444612"/>
              <a:gd name="connsiteX10" fmla="*/ 609533 w 889538"/>
              <a:gd name="connsiteY10" fmla="*/ 141170 h 444612"/>
              <a:gd name="connsiteX11" fmla="*/ 575464 w 889538"/>
              <a:gd name="connsiteY11" fmla="*/ 165573 h 444612"/>
              <a:gd name="connsiteX12" fmla="*/ 542295 w 889538"/>
              <a:gd name="connsiteY12" fmla="*/ 189513 h 444612"/>
              <a:gd name="connsiteX13" fmla="*/ 510955 w 889538"/>
              <a:gd name="connsiteY13" fmla="*/ 212301 h 444612"/>
              <a:gd name="connsiteX14" fmla="*/ 469406 w 889538"/>
              <a:gd name="connsiteY14" fmla="*/ 242821 h 444612"/>
              <a:gd name="connsiteX15" fmla="*/ 436099 w 889538"/>
              <a:gd name="connsiteY15" fmla="*/ 268634 h 444612"/>
              <a:gd name="connsiteX16" fmla="*/ 411181 w 889538"/>
              <a:gd name="connsiteY16" fmla="*/ 299695 h 444612"/>
              <a:gd name="connsiteX17" fmla="*/ 393313 w 889538"/>
              <a:gd name="connsiteY17" fmla="*/ 334517 h 444612"/>
              <a:gd name="connsiteX18" fmla="*/ 383230 w 889538"/>
              <a:gd name="connsiteY18" fmla="*/ 358083 h 444612"/>
              <a:gd name="connsiteX19" fmla="*/ 378268 w 889538"/>
              <a:gd name="connsiteY19" fmla="*/ 369580 h 444612"/>
              <a:gd name="connsiteX20" fmla="*/ 355301 w 889538"/>
              <a:gd name="connsiteY20" fmla="*/ 410617 h 444612"/>
              <a:gd name="connsiteX21" fmla="*/ 319831 w 889538"/>
              <a:gd name="connsiteY21" fmla="*/ 437476 h 444612"/>
              <a:gd name="connsiteX22" fmla="*/ 277587 w 889538"/>
              <a:gd name="connsiteY22" fmla="*/ 444210 h 444612"/>
              <a:gd name="connsiteX23" fmla="*/ 259148 w 889538"/>
              <a:gd name="connsiteY23" fmla="*/ 444612 h 444612"/>
              <a:gd name="connsiteX24" fmla="*/ 239060 w 889538"/>
              <a:gd name="connsiteY24" fmla="*/ 444251 h 444612"/>
              <a:gd name="connsiteX25" fmla="*/ 195205 w 889538"/>
              <a:gd name="connsiteY25" fmla="*/ 441623 h 444612"/>
              <a:gd name="connsiteX26" fmla="*/ 148560 w 889538"/>
              <a:gd name="connsiteY26" fmla="*/ 437088 h 444612"/>
              <a:gd name="connsiteX27" fmla="*/ 101666 w 889538"/>
              <a:gd name="connsiteY27" fmla="*/ 431409 h 444612"/>
              <a:gd name="connsiteX28" fmla="*/ 57060 w 889538"/>
              <a:gd name="connsiteY28" fmla="*/ 425347 h 444612"/>
              <a:gd name="connsiteX29" fmla="*/ 17284 w 889538"/>
              <a:gd name="connsiteY29" fmla="*/ 419665 h 444612"/>
              <a:gd name="connsiteX30" fmla="*/ 0 w 889538"/>
              <a:gd name="connsiteY30" fmla="*/ 417204 h 444612"/>
              <a:gd name="connsiteX0" fmla="*/ 872254 w 872254"/>
              <a:gd name="connsiteY0" fmla="*/ 1902 h 444612"/>
              <a:gd name="connsiteX1" fmla="*/ 856462 w 872254"/>
              <a:gd name="connsiteY1" fmla="*/ 888 h 444612"/>
              <a:gd name="connsiteX2" fmla="*/ 842975 w 872254"/>
              <a:gd name="connsiteY2" fmla="*/ 204 h 444612"/>
              <a:gd name="connsiteX3" fmla="*/ 831323 w 872254"/>
              <a:gd name="connsiteY3" fmla="*/ 0 h 444612"/>
              <a:gd name="connsiteX4" fmla="*/ 821039 w 872254"/>
              <a:gd name="connsiteY4" fmla="*/ 421 h 444612"/>
              <a:gd name="connsiteX5" fmla="*/ 784208 w 872254"/>
              <a:gd name="connsiteY5" fmla="*/ 11316 h 444612"/>
              <a:gd name="connsiteX6" fmla="*/ 747990 w 872254"/>
              <a:gd name="connsiteY6" fmla="*/ 33290 h 444612"/>
              <a:gd name="connsiteX7" fmla="*/ 705161 w 872254"/>
              <a:gd name="connsiteY7" fmla="*/ 62021 h 444612"/>
              <a:gd name="connsiteX8" fmla="*/ 659369 w 872254"/>
              <a:gd name="connsiteY8" fmla="*/ 93718 h 444612"/>
              <a:gd name="connsiteX9" fmla="*/ 626288 w 872254"/>
              <a:gd name="connsiteY9" fmla="*/ 116989 h 444612"/>
              <a:gd name="connsiteX10" fmla="*/ 592249 w 872254"/>
              <a:gd name="connsiteY10" fmla="*/ 141170 h 444612"/>
              <a:gd name="connsiteX11" fmla="*/ 558180 w 872254"/>
              <a:gd name="connsiteY11" fmla="*/ 165573 h 444612"/>
              <a:gd name="connsiteX12" fmla="*/ 525011 w 872254"/>
              <a:gd name="connsiteY12" fmla="*/ 189513 h 444612"/>
              <a:gd name="connsiteX13" fmla="*/ 493671 w 872254"/>
              <a:gd name="connsiteY13" fmla="*/ 212301 h 444612"/>
              <a:gd name="connsiteX14" fmla="*/ 452122 w 872254"/>
              <a:gd name="connsiteY14" fmla="*/ 242821 h 444612"/>
              <a:gd name="connsiteX15" fmla="*/ 418815 w 872254"/>
              <a:gd name="connsiteY15" fmla="*/ 268634 h 444612"/>
              <a:gd name="connsiteX16" fmla="*/ 393897 w 872254"/>
              <a:gd name="connsiteY16" fmla="*/ 299695 h 444612"/>
              <a:gd name="connsiteX17" fmla="*/ 376029 w 872254"/>
              <a:gd name="connsiteY17" fmla="*/ 334517 h 444612"/>
              <a:gd name="connsiteX18" fmla="*/ 365946 w 872254"/>
              <a:gd name="connsiteY18" fmla="*/ 358083 h 444612"/>
              <a:gd name="connsiteX19" fmla="*/ 360984 w 872254"/>
              <a:gd name="connsiteY19" fmla="*/ 369580 h 444612"/>
              <a:gd name="connsiteX20" fmla="*/ 338017 w 872254"/>
              <a:gd name="connsiteY20" fmla="*/ 410617 h 444612"/>
              <a:gd name="connsiteX21" fmla="*/ 302547 w 872254"/>
              <a:gd name="connsiteY21" fmla="*/ 437476 h 444612"/>
              <a:gd name="connsiteX22" fmla="*/ 260303 w 872254"/>
              <a:gd name="connsiteY22" fmla="*/ 444210 h 444612"/>
              <a:gd name="connsiteX23" fmla="*/ 241864 w 872254"/>
              <a:gd name="connsiteY23" fmla="*/ 444612 h 444612"/>
              <a:gd name="connsiteX24" fmla="*/ 221776 w 872254"/>
              <a:gd name="connsiteY24" fmla="*/ 444251 h 444612"/>
              <a:gd name="connsiteX25" fmla="*/ 177921 w 872254"/>
              <a:gd name="connsiteY25" fmla="*/ 441623 h 444612"/>
              <a:gd name="connsiteX26" fmla="*/ 131276 w 872254"/>
              <a:gd name="connsiteY26" fmla="*/ 437088 h 444612"/>
              <a:gd name="connsiteX27" fmla="*/ 84382 w 872254"/>
              <a:gd name="connsiteY27" fmla="*/ 431409 h 444612"/>
              <a:gd name="connsiteX28" fmla="*/ 39776 w 872254"/>
              <a:gd name="connsiteY28" fmla="*/ 425347 h 444612"/>
              <a:gd name="connsiteX29" fmla="*/ 0 w 872254"/>
              <a:gd name="connsiteY29" fmla="*/ 419665 h 444612"/>
              <a:gd name="connsiteX0" fmla="*/ 832478 w 832478"/>
              <a:gd name="connsiteY0" fmla="*/ 1902 h 444612"/>
              <a:gd name="connsiteX1" fmla="*/ 816686 w 832478"/>
              <a:gd name="connsiteY1" fmla="*/ 888 h 444612"/>
              <a:gd name="connsiteX2" fmla="*/ 803199 w 832478"/>
              <a:gd name="connsiteY2" fmla="*/ 204 h 444612"/>
              <a:gd name="connsiteX3" fmla="*/ 791547 w 832478"/>
              <a:gd name="connsiteY3" fmla="*/ 0 h 444612"/>
              <a:gd name="connsiteX4" fmla="*/ 781263 w 832478"/>
              <a:gd name="connsiteY4" fmla="*/ 421 h 444612"/>
              <a:gd name="connsiteX5" fmla="*/ 744432 w 832478"/>
              <a:gd name="connsiteY5" fmla="*/ 11316 h 444612"/>
              <a:gd name="connsiteX6" fmla="*/ 708214 w 832478"/>
              <a:gd name="connsiteY6" fmla="*/ 33290 h 444612"/>
              <a:gd name="connsiteX7" fmla="*/ 665385 w 832478"/>
              <a:gd name="connsiteY7" fmla="*/ 62021 h 444612"/>
              <a:gd name="connsiteX8" fmla="*/ 619593 w 832478"/>
              <a:gd name="connsiteY8" fmla="*/ 93718 h 444612"/>
              <a:gd name="connsiteX9" fmla="*/ 586512 w 832478"/>
              <a:gd name="connsiteY9" fmla="*/ 116989 h 444612"/>
              <a:gd name="connsiteX10" fmla="*/ 552473 w 832478"/>
              <a:gd name="connsiteY10" fmla="*/ 141170 h 444612"/>
              <a:gd name="connsiteX11" fmla="*/ 518404 w 832478"/>
              <a:gd name="connsiteY11" fmla="*/ 165573 h 444612"/>
              <a:gd name="connsiteX12" fmla="*/ 485235 w 832478"/>
              <a:gd name="connsiteY12" fmla="*/ 189513 h 444612"/>
              <a:gd name="connsiteX13" fmla="*/ 453895 w 832478"/>
              <a:gd name="connsiteY13" fmla="*/ 212301 h 444612"/>
              <a:gd name="connsiteX14" fmla="*/ 412346 w 832478"/>
              <a:gd name="connsiteY14" fmla="*/ 242821 h 444612"/>
              <a:gd name="connsiteX15" fmla="*/ 379039 w 832478"/>
              <a:gd name="connsiteY15" fmla="*/ 268634 h 444612"/>
              <a:gd name="connsiteX16" fmla="*/ 354121 w 832478"/>
              <a:gd name="connsiteY16" fmla="*/ 299695 h 444612"/>
              <a:gd name="connsiteX17" fmla="*/ 336253 w 832478"/>
              <a:gd name="connsiteY17" fmla="*/ 334517 h 444612"/>
              <a:gd name="connsiteX18" fmla="*/ 326170 w 832478"/>
              <a:gd name="connsiteY18" fmla="*/ 358083 h 444612"/>
              <a:gd name="connsiteX19" fmla="*/ 321208 w 832478"/>
              <a:gd name="connsiteY19" fmla="*/ 369580 h 444612"/>
              <a:gd name="connsiteX20" fmla="*/ 298241 w 832478"/>
              <a:gd name="connsiteY20" fmla="*/ 410617 h 444612"/>
              <a:gd name="connsiteX21" fmla="*/ 262771 w 832478"/>
              <a:gd name="connsiteY21" fmla="*/ 437476 h 444612"/>
              <a:gd name="connsiteX22" fmla="*/ 220527 w 832478"/>
              <a:gd name="connsiteY22" fmla="*/ 444210 h 444612"/>
              <a:gd name="connsiteX23" fmla="*/ 202088 w 832478"/>
              <a:gd name="connsiteY23" fmla="*/ 444612 h 444612"/>
              <a:gd name="connsiteX24" fmla="*/ 182000 w 832478"/>
              <a:gd name="connsiteY24" fmla="*/ 444251 h 444612"/>
              <a:gd name="connsiteX25" fmla="*/ 138145 w 832478"/>
              <a:gd name="connsiteY25" fmla="*/ 441623 h 444612"/>
              <a:gd name="connsiteX26" fmla="*/ 91500 w 832478"/>
              <a:gd name="connsiteY26" fmla="*/ 437088 h 444612"/>
              <a:gd name="connsiteX27" fmla="*/ 44606 w 832478"/>
              <a:gd name="connsiteY27" fmla="*/ 431409 h 444612"/>
              <a:gd name="connsiteX28" fmla="*/ 0 w 832478"/>
              <a:gd name="connsiteY28" fmla="*/ 425347 h 444612"/>
              <a:gd name="connsiteX0" fmla="*/ 787872 w 787872"/>
              <a:gd name="connsiteY0" fmla="*/ 1902 h 444612"/>
              <a:gd name="connsiteX1" fmla="*/ 772080 w 787872"/>
              <a:gd name="connsiteY1" fmla="*/ 888 h 444612"/>
              <a:gd name="connsiteX2" fmla="*/ 758593 w 787872"/>
              <a:gd name="connsiteY2" fmla="*/ 204 h 444612"/>
              <a:gd name="connsiteX3" fmla="*/ 746941 w 787872"/>
              <a:gd name="connsiteY3" fmla="*/ 0 h 444612"/>
              <a:gd name="connsiteX4" fmla="*/ 736657 w 787872"/>
              <a:gd name="connsiteY4" fmla="*/ 421 h 444612"/>
              <a:gd name="connsiteX5" fmla="*/ 699826 w 787872"/>
              <a:gd name="connsiteY5" fmla="*/ 11316 h 444612"/>
              <a:gd name="connsiteX6" fmla="*/ 663608 w 787872"/>
              <a:gd name="connsiteY6" fmla="*/ 33290 h 444612"/>
              <a:gd name="connsiteX7" fmla="*/ 620779 w 787872"/>
              <a:gd name="connsiteY7" fmla="*/ 62021 h 444612"/>
              <a:gd name="connsiteX8" fmla="*/ 574987 w 787872"/>
              <a:gd name="connsiteY8" fmla="*/ 93718 h 444612"/>
              <a:gd name="connsiteX9" fmla="*/ 541906 w 787872"/>
              <a:gd name="connsiteY9" fmla="*/ 116989 h 444612"/>
              <a:gd name="connsiteX10" fmla="*/ 507867 w 787872"/>
              <a:gd name="connsiteY10" fmla="*/ 141170 h 444612"/>
              <a:gd name="connsiteX11" fmla="*/ 473798 w 787872"/>
              <a:gd name="connsiteY11" fmla="*/ 165573 h 444612"/>
              <a:gd name="connsiteX12" fmla="*/ 440629 w 787872"/>
              <a:gd name="connsiteY12" fmla="*/ 189513 h 444612"/>
              <a:gd name="connsiteX13" fmla="*/ 409289 w 787872"/>
              <a:gd name="connsiteY13" fmla="*/ 212301 h 444612"/>
              <a:gd name="connsiteX14" fmla="*/ 367740 w 787872"/>
              <a:gd name="connsiteY14" fmla="*/ 242821 h 444612"/>
              <a:gd name="connsiteX15" fmla="*/ 334433 w 787872"/>
              <a:gd name="connsiteY15" fmla="*/ 268634 h 444612"/>
              <a:gd name="connsiteX16" fmla="*/ 309515 w 787872"/>
              <a:gd name="connsiteY16" fmla="*/ 299695 h 444612"/>
              <a:gd name="connsiteX17" fmla="*/ 291647 w 787872"/>
              <a:gd name="connsiteY17" fmla="*/ 334517 h 444612"/>
              <a:gd name="connsiteX18" fmla="*/ 281564 w 787872"/>
              <a:gd name="connsiteY18" fmla="*/ 358083 h 444612"/>
              <a:gd name="connsiteX19" fmla="*/ 276602 w 787872"/>
              <a:gd name="connsiteY19" fmla="*/ 369580 h 444612"/>
              <a:gd name="connsiteX20" fmla="*/ 253635 w 787872"/>
              <a:gd name="connsiteY20" fmla="*/ 410617 h 444612"/>
              <a:gd name="connsiteX21" fmla="*/ 218165 w 787872"/>
              <a:gd name="connsiteY21" fmla="*/ 437476 h 444612"/>
              <a:gd name="connsiteX22" fmla="*/ 175921 w 787872"/>
              <a:gd name="connsiteY22" fmla="*/ 444210 h 444612"/>
              <a:gd name="connsiteX23" fmla="*/ 157482 w 787872"/>
              <a:gd name="connsiteY23" fmla="*/ 444612 h 444612"/>
              <a:gd name="connsiteX24" fmla="*/ 137394 w 787872"/>
              <a:gd name="connsiteY24" fmla="*/ 444251 h 444612"/>
              <a:gd name="connsiteX25" fmla="*/ 93539 w 787872"/>
              <a:gd name="connsiteY25" fmla="*/ 441623 h 444612"/>
              <a:gd name="connsiteX26" fmla="*/ 46894 w 787872"/>
              <a:gd name="connsiteY26" fmla="*/ 437088 h 444612"/>
              <a:gd name="connsiteX27" fmla="*/ 0 w 787872"/>
              <a:gd name="connsiteY27" fmla="*/ 431409 h 444612"/>
              <a:gd name="connsiteX0" fmla="*/ 740978 w 740978"/>
              <a:gd name="connsiteY0" fmla="*/ 1902 h 444612"/>
              <a:gd name="connsiteX1" fmla="*/ 725186 w 740978"/>
              <a:gd name="connsiteY1" fmla="*/ 888 h 444612"/>
              <a:gd name="connsiteX2" fmla="*/ 711699 w 740978"/>
              <a:gd name="connsiteY2" fmla="*/ 204 h 444612"/>
              <a:gd name="connsiteX3" fmla="*/ 700047 w 740978"/>
              <a:gd name="connsiteY3" fmla="*/ 0 h 444612"/>
              <a:gd name="connsiteX4" fmla="*/ 689763 w 740978"/>
              <a:gd name="connsiteY4" fmla="*/ 421 h 444612"/>
              <a:gd name="connsiteX5" fmla="*/ 652932 w 740978"/>
              <a:gd name="connsiteY5" fmla="*/ 11316 h 444612"/>
              <a:gd name="connsiteX6" fmla="*/ 616714 w 740978"/>
              <a:gd name="connsiteY6" fmla="*/ 33290 h 444612"/>
              <a:gd name="connsiteX7" fmla="*/ 573885 w 740978"/>
              <a:gd name="connsiteY7" fmla="*/ 62021 h 444612"/>
              <a:gd name="connsiteX8" fmla="*/ 528093 w 740978"/>
              <a:gd name="connsiteY8" fmla="*/ 93718 h 444612"/>
              <a:gd name="connsiteX9" fmla="*/ 495012 w 740978"/>
              <a:gd name="connsiteY9" fmla="*/ 116989 h 444612"/>
              <a:gd name="connsiteX10" fmla="*/ 460973 w 740978"/>
              <a:gd name="connsiteY10" fmla="*/ 141170 h 444612"/>
              <a:gd name="connsiteX11" fmla="*/ 426904 w 740978"/>
              <a:gd name="connsiteY11" fmla="*/ 165573 h 444612"/>
              <a:gd name="connsiteX12" fmla="*/ 393735 w 740978"/>
              <a:gd name="connsiteY12" fmla="*/ 189513 h 444612"/>
              <a:gd name="connsiteX13" fmla="*/ 362395 w 740978"/>
              <a:gd name="connsiteY13" fmla="*/ 212301 h 444612"/>
              <a:gd name="connsiteX14" fmla="*/ 320846 w 740978"/>
              <a:gd name="connsiteY14" fmla="*/ 242821 h 444612"/>
              <a:gd name="connsiteX15" fmla="*/ 287539 w 740978"/>
              <a:gd name="connsiteY15" fmla="*/ 268634 h 444612"/>
              <a:gd name="connsiteX16" fmla="*/ 262621 w 740978"/>
              <a:gd name="connsiteY16" fmla="*/ 299695 h 444612"/>
              <a:gd name="connsiteX17" fmla="*/ 244753 w 740978"/>
              <a:gd name="connsiteY17" fmla="*/ 334517 h 444612"/>
              <a:gd name="connsiteX18" fmla="*/ 234670 w 740978"/>
              <a:gd name="connsiteY18" fmla="*/ 358083 h 444612"/>
              <a:gd name="connsiteX19" fmla="*/ 229708 w 740978"/>
              <a:gd name="connsiteY19" fmla="*/ 369580 h 444612"/>
              <a:gd name="connsiteX20" fmla="*/ 206741 w 740978"/>
              <a:gd name="connsiteY20" fmla="*/ 410617 h 444612"/>
              <a:gd name="connsiteX21" fmla="*/ 171271 w 740978"/>
              <a:gd name="connsiteY21" fmla="*/ 437476 h 444612"/>
              <a:gd name="connsiteX22" fmla="*/ 129027 w 740978"/>
              <a:gd name="connsiteY22" fmla="*/ 444210 h 444612"/>
              <a:gd name="connsiteX23" fmla="*/ 110588 w 740978"/>
              <a:gd name="connsiteY23" fmla="*/ 444612 h 444612"/>
              <a:gd name="connsiteX24" fmla="*/ 90500 w 740978"/>
              <a:gd name="connsiteY24" fmla="*/ 444251 h 444612"/>
              <a:gd name="connsiteX25" fmla="*/ 46645 w 740978"/>
              <a:gd name="connsiteY25" fmla="*/ 441623 h 444612"/>
              <a:gd name="connsiteX26" fmla="*/ 0 w 740978"/>
              <a:gd name="connsiteY26" fmla="*/ 437088 h 444612"/>
              <a:gd name="connsiteX0" fmla="*/ 694333 w 694333"/>
              <a:gd name="connsiteY0" fmla="*/ 1902 h 444612"/>
              <a:gd name="connsiteX1" fmla="*/ 678541 w 694333"/>
              <a:gd name="connsiteY1" fmla="*/ 888 h 444612"/>
              <a:gd name="connsiteX2" fmla="*/ 665054 w 694333"/>
              <a:gd name="connsiteY2" fmla="*/ 204 h 444612"/>
              <a:gd name="connsiteX3" fmla="*/ 653402 w 694333"/>
              <a:gd name="connsiteY3" fmla="*/ 0 h 444612"/>
              <a:gd name="connsiteX4" fmla="*/ 643118 w 694333"/>
              <a:gd name="connsiteY4" fmla="*/ 421 h 444612"/>
              <a:gd name="connsiteX5" fmla="*/ 606287 w 694333"/>
              <a:gd name="connsiteY5" fmla="*/ 11316 h 444612"/>
              <a:gd name="connsiteX6" fmla="*/ 570069 w 694333"/>
              <a:gd name="connsiteY6" fmla="*/ 33290 h 444612"/>
              <a:gd name="connsiteX7" fmla="*/ 527240 w 694333"/>
              <a:gd name="connsiteY7" fmla="*/ 62021 h 444612"/>
              <a:gd name="connsiteX8" fmla="*/ 481448 w 694333"/>
              <a:gd name="connsiteY8" fmla="*/ 93718 h 444612"/>
              <a:gd name="connsiteX9" fmla="*/ 448367 w 694333"/>
              <a:gd name="connsiteY9" fmla="*/ 116989 h 444612"/>
              <a:gd name="connsiteX10" fmla="*/ 414328 w 694333"/>
              <a:gd name="connsiteY10" fmla="*/ 141170 h 444612"/>
              <a:gd name="connsiteX11" fmla="*/ 380259 w 694333"/>
              <a:gd name="connsiteY11" fmla="*/ 165573 h 444612"/>
              <a:gd name="connsiteX12" fmla="*/ 347090 w 694333"/>
              <a:gd name="connsiteY12" fmla="*/ 189513 h 444612"/>
              <a:gd name="connsiteX13" fmla="*/ 315750 w 694333"/>
              <a:gd name="connsiteY13" fmla="*/ 212301 h 444612"/>
              <a:gd name="connsiteX14" fmla="*/ 274201 w 694333"/>
              <a:gd name="connsiteY14" fmla="*/ 242821 h 444612"/>
              <a:gd name="connsiteX15" fmla="*/ 240894 w 694333"/>
              <a:gd name="connsiteY15" fmla="*/ 268634 h 444612"/>
              <a:gd name="connsiteX16" fmla="*/ 215976 w 694333"/>
              <a:gd name="connsiteY16" fmla="*/ 299695 h 444612"/>
              <a:gd name="connsiteX17" fmla="*/ 198108 w 694333"/>
              <a:gd name="connsiteY17" fmla="*/ 334517 h 444612"/>
              <a:gd name="connsiteX18" fmla="*/ 188025 w 694333"/>
              <a:gd name="connsiteY18" fmla="*/ 358083 h 444612"/>
              <a:gd name="connsiteX19" fmla="*/ 183063 w 694333"/>
              <a:gd name="connsiteY19" fmla="*/ 369580 h 444612"/>
              <a:gd name="connsiteX20" fmla="*/ 160096 w 694333"/>
              <a:gd name="connsiteY20" fmla="*/ 410617 h 444612"/>
              <a:gd name="connsiteX21" fmla="*/ 124626 w 694333"/>
              <a:gd name="connsiteY21" fmla="*/ 437476 h 444612"/>
              <a:gd name="connsiteX22" fmla="*/ 82382 w 694333"/>
              <a:gd name="connsiteY22" fmla="*/ 444210 h 444612"/>
              <a:gd name="connsiteX23" fmla="*/ 63943 w 694333"/>
              <a:gd name="connsiteY23" fmla="*/ 444612 h 444612"/>
              <a:gd name="connsiteX24" fmla="*/ 43855 w 694333"/>
              <a:gd name="connsiteY24" fmla="*/ 444251 h 444612"/>
              <a:gd name="connsiteX25" fmla="*/ 0 w 694333"/>
              <a:gd name="connsiteY25" fmla="*/ 441623 h 444612"/>
              <a:gd name="connsiteX0" fmla="*/ 650478 w 650478"/>
              <a:gd name="connsiteY0" fmla="*/ 1902 h 444612"/>
              <a:gd name="connsiteX1" fmla="*/ 634686 w 650478"/>
              <a:gd name="connsiteY1" fmla="*/ 888 h 444612"/>
              <a:gd name="connsiteX2" fmla="*/ 621199 w 650478"/>
              <a:gd name="connsiteY2" fmla="*/ 204 h 444612"/>
              <a:gd name="connsiteX3" fmla="*/ 609547 w 650478"/>
              <a:gd name="connsiteY3" fmla="*/ 0 h 444612"/>
              <a:gd name="connsiteX4" fmla="*/ 599263 w 650478"/>
              <a:gd name="connsiteY4" fmla="*/ 421 h 444612"/>
              <a:gd name="connsiteX5" fmla="*/ 562432 w 650478"/>
              <a:gd name="connsiteY5" fmla="*/ 11316 h 444612"/>
              <a:gd name="connsiteX6" fmla="*/ 526214 w 650478"/>
              <a:gd name="connsiteY6" fmla="*/ 33290 h 444612"/>
              <a:gd name="connsiteX7" fmla="*/ 483385 w 650478"/>
              <a:gd name="connsiteY7" fmla="*/ 62021 h 444612"/>
              <a:gd name="connsiteX8" fmla="*/ 437593 w 650478"/>
              <a:gd name="connsiteY8" fmla="*/ 93718 h 444612"/>
              <a:gd name="connsiteX9" fmla="*/ 404512 w 650478"/>
              <a:gd name="connsiteY9" fmla="*/ 116989 h 444612"/>
              <a:gd name="connsiteX10" fmla="*/ 370473 w 650478"/>
              <a:gd name="connsiteY10" fmla="*/ 141170 h 444612"/>
              <a:gd name="connsiteX11" fmla="*/ 336404 w 650478"/>
              <a:gd name="connsiteY11" fmla="*/ 165573 h 444612"/>
              <a:gd name="connsiteX12" fmla="*/ 303235 w 650478"/>
              <a:gd name="connsiteY12" fmla="*/ 189513 h 444612"/>
              <a:gd name="connsiteX13" fmla="*/ 271895 w 650478"/>
              <a:gd name="connsiteY13" fmla="*/ 212301 h 444612"/>
              <a:gd name="connsiteX14" fmla="*/ 230346 w 650478"/>
              <a:gd name="connsiteY14" fmla="*/ 242821 h 444612"/>
              <a:gd name="connsiteX15" fmla="*/ 197039 w 650478"/>
              <a:gd name="connsiteY15" fmla="*/ 268634 h 444612"/>
              <a:gd name="connsiteX16" fmla="*/ 172121 w 650478"/>
              <a:gd name="connsiteY16" fmla="*/ 299695 h 444612"/>
              <a:gd name="connsiteX17" fmla="*/ 154253 w 650478"/>
              <a:gd name="connsiteY17" fmla="*/ 334517 h 444612"/>
              <a:gd name="connsiteX18" fmla="*/ 144170 w 650478"/>
              <a:gd name="connsiteY18" fmla="*/ 358083 h 444612"/>
              <a:gd name="connsiteX19" fmla="*/ 139208 w 650478"/>
              <a:gd name="connsiteY19" fmla="*/ 369580 h 444612"/>
              <a:gd name="connsiteX20" fmla="*/ 116241 w 650478"/>
              <a:gd name="connsiteY20" fmla="*/ 410617 h 444612"/>
              <a:gd name="connsiteX21" fmla="*/ 80771 w 650478"/>
              <a:gd name="connsiteY21" fmla="*/ 437476 h 444612"/>
              <a:gd name="connsiteX22" fmla="*/ 38527 w 650478"/>
              <a:gd name="connsiteY22" fmla="*/ 444210 h 444612"/>
              <a:gd name="connsiteX23" fmla="*/ 20088 w 650478"/>
              <a:gd name="connsiteY23" fmla="*/ 444612 h 444612"/>
              <a:gd name="connsiteX24" fmla="*/ 0 w 650478"/>
              <a:gd name="connsiteY24" fmla="*/ 444251 h 444612"/>
              <a:gd name="connsiteX0" fmla="*/ 630390 w 630390"/>
              <a:gd name="connsiteY0" fmla="*/ 1902 h 444612"/>
              <a:gd name="connsiteX1" fmla="*/ 614598 w 630390"/>
              <a:gd name="connsiteY1" fmla="*/ 888 h 444612"/>
              <a:gd name="connsiteX2" fmla="*/ 601111 w 630390"/>
              <a:gd name="connsiteY2" fmla="*/ 204 h 444612"/>
              <a:gd name="connsiteX3" fmla="*/ 589459 w 630390"/>
              <a:gd name="connsiteY3" fmla="*/ 0 h 444612"/>
              <a:gd name="connsiteX4" fmla="*/ 579175 w 630390"/>
              <a:gd name="connsiteY4" fmla="*/ 421 h 444612"/>
              <a:gd name="connsiteX5" fmla="*/ 542344 w 630390"/>
              <a:gd name="connsiteY5" fmla="*/ 11316 h 444612"/>
              <a:gd name="connsiteX6" fmla="*/ 506126 w 630390"/>
              <a:gd name="connsiteY6" fmla="*/ 33290 h 444612"/>
              <a:gd name="connsiteX7" fmla="*/ 463297 w 630390"/>
              <a:gd name="connsiteY7" fmla="*/ 62021 h 444612"/>
              <a:gd name="connsiteX8" fmla="*/ 417505 w 630390"/>
              <a:gd name="connsiteY8" fmla="*/ 93718 h 444612"/>
              <a:gd name="connsiteX9" fmla="*/ 384424 w 630390"/>
              <a:gd name="connsiteY9" fmla="*/ 116989 h 444612"/>
              <a:gd name="connsiteX10" fmla="*/ 350385 w 630390"/>
              <a:gd name="connsiteY10" fmla="*/ 141170 h 444612"/>
              <a:gd name="connsiteX11" fmla="*/ 316316 w 630390"/>
              <a:gd name="connsiteY11" fmla="*/ 165573 h 444612"/>
              <a:gd name="connsiteX12" fmla="*/ 283147 w 630390"/>
              <a:gd name="connsiteY12" fmla="*/ 189513 h 444612"/>
              <a:gd name="connsiteX13" fmla="*/ 251807 w 630390"/>
              <a:gd name="connsiteY13" fmla="*/ 212301 h 444612"/>
              <a:gd name="connsiteX14" fmla="*/ 210258 w 630390"/>
              <a:gd name="connsiteY14" fmla="*/ 242821 h 444612"/>
              <a:gd name="connsiteX15" fmla="*/ 176951 w 630390"/>
              <a:gd name="connsiteY15" fmla="*/ 268634 h 444612"/>
              <a:gd name="connsiteX16" fmla="*/ 152033 w 630390"/>
              <a:gd name="connsiteY16" fmla="*/ 299695 h 444612"/>
              <a:gd name="connsiteX17" fmla="*/ 134165 w 630390"/>
              <a:gd name="connsiteY17" fmla="*/ 334517 h 444612"/>
              <a:gd name="connsiteX18" fmla="*/ 124082 w 630390"/>
              <a:gd name="connsiteY18" fmla="*/ 358083 h 444612"/>
              <a:gd name="connsiteX19" fmla="*/ 119120 w 630390"/>
              <a:gd name="connsiteY19" fmla="*/ 369580 h 444612"/>
              <a:gd name="connsiteX20" fmla="*/ 96153 w 630390"/>
              <a:gd name="connsiteY20" fmla="*/ 410617 h 444612"/>
              <a:gd name="connsiteX21" fmla="*/ 60683 w 630390"/>
              <a:gd name="connsiteY21" fmla="*/ 437476 h 444612"/>
              <a:gd name="connsiteX22" fmla="*/ 18439 w 630390"/>
              <a:gd name="connsiteY22" fmla="*/ 444210 h 444612"/>
              <a:gd name="connsiteX23" fmla="*/ 0 w 630390"/>
              <a:gd name="connsiteY23" fmla="*/ 444612 h 444612"/>
              <a:gd name="connsiteX0" fmla="*/ 611951 w 611951"/>
              <a:gd name="connsiteY0" fmla="*/ 1902 h 444210"/>
              <a:gd name="connsiteX1" fmla="*/ 596159 w 611951"/>
              <a:gd name="connsiteY1" fmla="*/ 888 h 444210"/>
              <a:gd name="connsiteX2" fmla="*/ 582672 w 611951"/>
              <a:gd name="connsiteY2" fmla="*/ 204 h 444210"/>
              <a:gd name="connsiteX3" fmla="*/ 571020 w 611951"/>
              <a:gd name="connsiteY3" fmla="*/ 0 h 444210"/>
              <a:gd name="connsiteX4" fmla="*/ 560736 w 611951"/>
              <a:gd name="connsiteY4" fmla="*/ 421 h 444210"/>
              <a:gd name="connsiteX5" fmla="*/ 523905 w 611951"/>
              <a:gd name="connsiteY5" fmla="*/ 11316 h 444210"/>
              <a:gd name="connsiteX6" fmla="*/ 487687 w 611951"/>
              <a:gd name="connsiteY6" fmla="*/ 33290 h 444210"/>
              <a:gd name="connsiteX7" fmla="*/ 444858 w 611951"/>
              <a:gd name="connsiteY7" fmla="*/ 62021 h 444210"/>
              <a:gd name="connsiteX8" fmla="*/ 399066 w 611951"/>
              <a:gd name="connsiteY8" fmla="*/ 93718 h 444210"/>
              <a:gd name="connsiteX9" fmla="*/ 365985 w 611951"/>
              <a:gd name="connsiteY9" fmla="*/ 116989 h 444210"/>
              <a:gd name="connsiteX10" fmla="*/ 331946 w 611951"/>
              <a:gd name="connsiteY10" fmla="*/ 141170 h 444210"/>
              <a:gd name="connsiteX11" fmla="*/ 297877 w 611951"/>
              <a:gd name="connsiteY11" fmla="*/ 165573 h 444210"/>
              <a:gd name="connsiteX12" fmla="*/ 264708 w 611951"/>
              <a:gd name="connsiteY12" fmla="*/ 189513 h 444210"/>
              <a:gd name="connsiteX13" fmla="*/ 233368 w 611951"/>
              <a:gd name="connsiteY13" fmla="*/ 212301 h 444210"/>
              <a:gd name="connsiteX14" fmla="*/ 191819 w 611951"/>
              <a:gd name="connsiteY14" fmla="*/ 242821 h 444210"/>
              <a:gd name="connsiteX15" fmla="*/ 158512 w 611951"/>
              <a:gd name="connsiteY15" fmla="*/ 268634 h 444210"/>
              <a:gd name="connsiteX16" fmla="*/ 133594 w 611951"/>
              <a:gd name="connsiteY16" fmla="*/ 299695 h 444210"/>
              <a:gd name="connsiteX17" fmla="*/ 115726 w 611951"/>
              <a:gd name="connsiteY17" fmla="*/ 334517 h 444210"/>
              <a:gd name="connsiteX18" fmla="*/ 105643 w 611951"/>
              <a:gd name="connsiteY18" fmla="*/ 358083 h 444210"/>
              <a:gd name="connsiteX19" fmla="*/ 100681 w 611951"/>
              <a:gd name="connsiteY19" fmla="*/ 369580 h 444210"/>
              <a:gd name="connsiteX20" fmla="*/ 77714 w 611951"/>
              <a:gd name="connsiteY20" fmla="*/ 410617 h 444210"/>
              <a:gd name="connsiteX21" fmla="*/ 42244 w 611951"/>
              <a:gd name="connsiteY21" fmla="*/ 437476 h 444210"/>
              <a:gd name="connsiteX22" fmla="*/ 0 w 611951"/>
              <a:gd name="connsiteY22" fmla="*/ 444210 h 444210"/>
              <a:gd name="connsiteX0" fmla="*/ 569707 w 569707"/>
              <a:gd name="connsiteY0" fmla="*/ 1902 h 437476"/>
              <a:gd name="connsiteX1" fmla="*/ 553915 w 569707"/>
              <a:gd name="connsiteY1" fmla="*/ 888 h 437476"/>
              <a:gd name="connsiteX2" fmla="*/ 540428 w 569707"/>
              <a:gd name="connsiteY2" fmla="*/ 204 h 437476"/>
              <a:gd name="connsiteX3" fmla="*/ 528776 w 569707"/>
              <a:gd name="connsiteY3" fmla="*/ 0 h 437476"/>
              <a:gd name="connsiteX4" fmla="*/ 518492 w 569707"/>
              <a:gd name="connsiteY4" fmla="*/ 421 h 437476"/>
              <a:gd name="connsiteX5" fmla="*/ 481661 w 569707"/>
              <a:gd name="connsiteY5" fmla="*/ 11316 h 437476"/>
              <a:gd name="connsiteX6" fmla="*/ 445443 w 569707"/>
              <a:gd name="connsiteY6" fmla="*/ 33290 h 437476"/>
              <a:gd name="connsiteX7" fmla="*/ 402614 w 569707"/>
              <a:gd name="connsiteY7" fmla="*/ 62021 h 437476"/>
              <a:gd name="connsiteX8" fmla="*/ 356822 w 569707"/>
              <a:gd name="connsiteY8" fmla="*/ 93718 h 437476"/>
              <a:gd name="connsiteX9" fmla="*/ 323741 w 569707"/>
              <a:gd name="connsiteY9" fmla="*/ 116989 h 437476"/>
              <a:gd name="connsiteX10" fmla="*/ 289702 w 569707"/>
              <a:gd name="connsiteY10" fmla="*/ 141170 h 437476"/>
              <a:gd name="connsiteX11" fmla="*/ 255633 w 569707"/>
              <a:gd name="connsiteY11" fmla="*/ 165573 h 437476"/>
              <a:gd name="connsiteX12" fmla="*/ 222464 w 569707"/>
              <a:gd name="connsiteY12" fmla="*/ 189513 h 437476"/>
              <a:gd name="connsiteX13" fmla="*/ 191124 w 569707"/>
              <a:gd name="connsiteY13" fmla="*/ 212301 h 437476"/>
              <a:gd name="connsiteX14" fmla="*/ 149575 w 569707"/>
              <a:gd name="connsiteY14" fmla="*/ 242821 h 437476"/>
              <a:gd name="connsiteX15" fmla="*/ 116268 w 569707"/>
              <a:gd name="connsiteY15" fmla="*/ 268634 h 437476"/>
              <a:gd name="connsiteX16" fmla="*/ 91350 w 569707"/>
              <a:gd name="connsiteY16" fmla="*/ 299695 h 437476"/>
              <a:gd name="connsiteX17" fmla="*/ 73482 w 569707"/>
              <a:gd name="connsiteY17" fmla="*/ 334517 h 437476"/>
              <a:gd name="connsiteX18" fmla="*/ 63399 w 569707"/>
              <a:gd name="connsiteY18" fmla="*/ 358083 h 437476"/>
              <a:gd name="connsiteX19" fmla="*/ 58437 w 569707"/>
              <a:gd name="connsiteY19" fmla="*/ 369580 h 437476"/>
              <a:gd name="connsiteX20" fmla="*/ 35470 w 569707"/>
              <a:gd name="connsiteY20" fmla="*/ 410617 h 437476"/>
              <a:gd name="connsiteX21" fmla="*/ 0 w 569707"/>
              <a:gd name="connsiteY21" fmla="*/ 437476 h 437476"/>
              <a:gd name="connsiteX0" fmla="*/ 534237 w 534237"/>
              <a:gd name="connsiteY0" fmla="*/ 1902 h 410616"/>
              <a:gd name="connsiteX1" fmla="*/ 518445 w 534237"/>
              <a:gd name="connsiteY1" fmla="*/ 888 h 410616"/>
              <a:gd name="connsiteX2" fmla="*/ 504958 w 534237"/>
              <a:gd name="connsiteY2" fmla="*/ 204 h 410616"/>
              <a:gd name="connsiteX3" fmla="*/ 493306 w 534237"/>
              <a:gd name="connsiteY3" fmla="*/ 0 h 410616"/>
              <a:gd name="connsiteX4" fmla="*/ 483022 w 534237"/>
              <a:gd name="connsiteY4" fmla="*/ 421 h 410616"/>
              <a:gd name="connsiteX5" fmla="*/ 446191 w 534237"/>
              <a:gd name="connsiteY5" fmla="*/ 11316 h 410616"/>
              <a:gd name="connsiteX6" fmla="*/ 409973 w 534237"/>
              <a:gd name="connsiteY6" fmla="*/ 33290 h 410616"/>
              <a:gd name="connsiteX7" fmla="*/ 367144 w 534237"/>
              <a:gd name="connsiteY7" fmla="*/ 62021 h 410616"/>
              <a:gd name="connsiteX8" fmla="*/ 321352 w 534237"/>
              <a:gd name="connsiteY8" fmla="*/ 93718 h 410616"/>
              <a:gd name="connsiteX9" fmla="*/ 288271 w 534237"/>
              <a:gd name="connsiteY9" fmla="*/ 116989 h 410616"/>
              <a:gd name="connsiteX10" fmla="*/ 254232 w 534237"/>
              <a:gd name="connsiteY10" fmla="*/ 141170 h 410616"/>
              <a:gd name="connsiteX11" fmla="*/ 220163 w 534237"/>
              <a:gd name="connsiteY11" fmla="*/ 165573 h 410616"/>
              <a:gd name="connsiteX12" fmla="*/ 186994 w 534237"/>
              <a:gd name="connsiteY12" fmla="*/ 189513 h 410616"/>
              <a:gd name="connsiteX13" fmla="*/ 155654 w 534237"/>
              <a:gd name="connsiteY13" fmla="*/ 212301 h 410616"/>
              <a:gd name="connsiteX14" fmla="*/ 114105 w 534237"/>
              <a:gd name="connsiteY14" fmla="*/ 242821 h 410616"/>
              <a:gd name="connsiteX15" fmla="*/ 80798 w 534237"/>
              <a:gd name="connsiteY15" fmla="*/ 268634 h 410616"/>
              <a:gd name="connsiteX16" fmla="*/ 55880 w 534237"/>
              <a:gd name="connsiteY16" fmla="*/ 299695 h 410616"/>
              <a:gd name="connsiteX17" fmla="*/ 38012 w 534237"/>
              <a:gd name="connsiteY17" fmla="*/ 334517 h 410616"/>
              <a:gd name="connsiteX18" fmla="*/ 27929 w 534237"/>
              <a:gd name="connsiteY18" fmla="*/ 358083 h 410616"/>
              <a:gd name="connsiteX19" fmla="*/ 22967 w 534237"/>
              <a:gd name="connsiteY19" fmla="*/ 369580 h 410616"/>
              <a:gd name="connsiteX20" fmla="*/ 0 w 534237"/>
              <a:gd name="connsiteY20" fmla="*/ 410617 h 410616"/>
              <a:gd name="connsiteX0" fmla="*/ 511270 w 511270"/>
              <a:gd name="connsiteY0" fmla="*/ 1902 h 369579"/>
              <a:gd name="connsiteX1" fmla="*/ 495478 w 511270"/>
              <a:gd name="connsiteY1" fmla="*/ 888 h 369579"/>
              <a:gd name="connsiteX2" fmla="*/ 481991 w 511270"/>
              <a:gd name="connsiteY2" fmla="*/ 204 h 369579"/>
              <a:gd name="connsiteX3" fmla="*/ 470339 w 511270"/>
              <a:gd name="connsiteY3" fmla="*/ 0 h 369579"/>
              <a:gd name="connsiteX4" fmla="*/ 460055 w 511270"/>
              <a:gd name="connsiteY4" fmla="*/ 421 h 369579"/>
              <a:gd name="connsiteX5" fmla="*/ 423224 w 511270"/>
              <a:gd name="connsiteY5" fmla="*/ 11316 h 369579"/>
              <a:gd name="connsiteX6" fmla="*/ 387006 w 511270"/>
              <a:gd name="connsiteY6" fmla="*/ 33290 h 369579"/>
              <a:gd name="connsiteX7" fmla="*/ 344177 w 511270"/>
              <a:gd name="connsiteY7" fmla="*/ 62021 h 369579"/>
              <a:gd name="connsiteX8" fmla="*/ 298385 w 511270"/>
              <a:gd name="connsiteY8" fmla="*/ 93718 h 369579"/>
              <a:gd name="connsiteX9" fmla="*/ 265304 w 511270"/>
              <a:gd name="connsiteY9" fmla="*/ 116989 h 369579"/>
              <a:gd name="connsiteX10" fmla="*/ 231265 w 511270"/>
              <a:gd name="connsiteY10" fmla="*/ 141170 h 369579"/>
              <a:gd name="connsiteX11" fmla="*/ 197196 w 511270"/>
              <a:gd name="connsiteY11" fmla="*/ 165573 h 369579"/>
              <a:gd name="connsiteX12" fmla="*/ 164027 w 511270"/>
              <a:gd name="connsiteY12" fmla="*/ 189513 h 369579"/>
              <a:gd name="connsiteX13" fmla="*/ 132687 w 511270"/>
              <a:gd name="connsiteY13" fmla="*/ 212301 h 369579"/>
              <a:gd name="connsiteX14" fmla="*/ 91138 w 511270"/>
              <a:gd name="connsiteY14" fmla="*/ 242821 h 369579"/>
              <a:gd name="connsiteX15" fmla="*/ 57831 w 511270"/>
              <a:gd name="connsiteY15" fmla="*/ 268634 h 369579"/>
              <a:gd name="connsiteX16" fmla="*/ 32913 w 511270"/>
              <a:gd name="connsiteY16" fmla="*/ 299695 h 369579"/>
              <a:gd name="connsiteX17" fmla="*/ 15045 w 511270"/>
              <a:gd name="connsiteY17" fmla="*/ 334517 h 369579"/>
              <a:gd name="connsiteX18" fmla="*/ 4962 w 511270"/>
              <a:gd name="connsiteY18" fmla="*/ 358083 h 369579"/>
              <a:gd name="connsiteX19" fmla="*/ 0 w 511270"/>
              <a:gd name="connsiteY19" fmla="*/ 369580 h 369579"/>
              <a:gd name="connsiteX0" fmla="*/ 506308 w 506308"/>
              <a:gd name="connsiteY0" fmla="*/ 1902 h 358084"/>
              <a:gd name="connsiteX1" fmla="*/ 490516 w 506308"/>
              <a:gd name="connsiteY1" fmla="*/ 888 h 358084"/>
              <a:gd name="connsiteX2" fmla="*/ 477029 w 506308"/>
              <a:gd name="connsiteY2" fmla="*/ 204 h 358084"/>
              <a:gd name="connsiteX3" fmla="*/ 465377 w 506308"/>
              <a:gd name="connsiteY3" fmla="*/ 0 h 358084"/>
              <a:gd name="connsiteX4" fmla="*/ 455093 w 506308"/>
              <a:gd name="connsiteY4" fmla="*/ 421 h 358084"/>
              <a:gd name="connsiteX5" fmla="*/ 418262 w 506308"/>
              <a:gd name="connsiteY5" fmla="*/ 11316 h 358084"/>
              <a:gd name="connsiteX6" fmla="*/ 382044 w 506308"/>
              <a:gd name="connsiteY6" fmla="*/ 33290 h 358084"/>
              <a:gd name="connsiteX7" fmla="*/ 339215 w 506308"/>
              <a:gd name="connsiteY7" fmla="*/ 62021 h 358084"/>
              <a:gd name="connsiteX8" fmla="*/ 293423 w 506308"/>
              <a:gd name="connsiteY8" fmla="*/ 93718 h 358084"/>
              <a:gd name="connsiteX9" fmla="*/ 260342 w 506308"/>
              <a:gd name="connsiteY9" fmla="*/ 116989 h 358084"/>
              <a:gd name="connsiteX10" fmla="*/ 226303 w 506308"/>
              <a:gd name="connsiteY10" fmla="*/ 141170 h 358084"/>
              <a:gd name="connsiteX11" fmla="*/ 192234 w 506308"/>
              <a:gd name="connsiteY11" fmla="*/ 165573 h 358084"/>
              <a:gd name="connsiteX12" fmla="*/ 159065 w 506308"/>
              <a:gd name="connsiteY12" fmla="*/ 189513 h 358084"/>
              <a:gd name="connsiteX13" fmla="*/ 127725 w 506308"/>
              <a:gd name="connsiteY13" fmla="*/ 212301 h 358084"/>
              <a:gd name="connsiteX14" fmla="*/ 86176 w 506308"/>
              <a:gd name="connsiteY14" fmla="*/ 242821 h 358084"/>
              <a:gd name="connsiteX15" fmla="*/ 52869 w 506308"/>
              <a:gd name="connsiteY15" fmla="*/ 268634 h 358084"/>
              <a:gd name="connsiteX16" fmla="*/ 27951 w 506308"/>
              <a:gd name="connsiteY16" fmla="*/ 299695 h 358084"/>
              <a:gd name="connsiteX17" fmla="*/ 10083 w 506308"/>
              <a:gd name="connsiteY17" fmla="*/ 334517 h 358084"/>
              <a:gd name="connsiteX18" fmla="*/ 0 w 506308"/>
              <a:gd name="connsiteY18" fmla="*/ 358083 h 358084"/>
              <a:gd name="connsiteX0" fmla="*/ 496225 w 496225"/>
              <a:gd name="connsiteY0" fmla="*/ 1902 h 334516"/>
              <a:gd name="connsiteX1" fmla="*/ 480433 w 496225"/>
              <a:gd name="connsiteY1" fmla="*/ 888 h 334516"/>
              <a:gd name="connsiteX2" fmla="*/ 466946 w 496225"/>
              <a:gd name="connsiteY2" fmla="*/ 204 h 334516"/>
              <a:gd name="connsiteX3" fmla="*/ 455294 w 496225"/>
              <a:gd name="connsiteY3" fmla="*/ 0 h 334516"/>
              <a:gd name="connsiteX4" fmla="*/ 445010 w 496225"/>
              <a:gd name="connsiteY4" fmla="*/ 421 h 334516"/>
              <a:gd name="connsiteX5" fmla="*/ 408179 w 496225"/>
              <a:gd name="connsiteY5" fmla="*/ 11316 h 334516"/>
              <a:gd name="connsiteX6" fmla="*/ 371961 w 496225"/>
              <a:gd name="connsiteY6" fmla="*/ 33290 h 334516"/>
              <a:gd name="connsiteX7" fmla="*/ 329132 w 496225"/>
              <a:gd name="connsiteY7" fmla="*/ 62021 h 334516"/>
              <a:gd name="connsiteX8" fmla="*/ 283340 w 496225"/>
              <a:gd name="connsiteY8" fmla="*/ 93718 h 334516"/>
              <a:gd name="connsiteX9" fmla="*/ 250259 w 496225"/>
              <a:gd name="connsiteY9" fmla="*/ 116989 h 334516"/>
              <a:gd name="connsiteX10" fmla="*/ 216220 w 496225"/>
              <a:gd name="connsiteY10" fmla="*/ 141170 h 334516"/>
              <a:gd name="connsiteX11" fmla="*/ 182151 w 496225"/>
              <a:gd name="connsiteY11" fmla="*/ 165573 h 334516"/>
              <a:gd name="connsiteX12" fmla="*/ 148982 w 496225"/>
              <a:gd name="connsiteY12" fmla="*/ 189513 h 334516"/>
              <a:gd name="connsiteX13" fmla="*/ 117642 w 496225"/>
              <a:gd name="connsiteY13" fmla="*/ 212301 h 334516"/>
              <a:gd name="connsiteX14" fmla="*/ 76093 w 496225"/>
              <a:gd name="connsiteY14" fmla="*/ 242821 h 334516"/>
              <a:gd name="connsiteX15" fmla="*/ 42786 w 496225"/>
              <a:gd name="connsiteY15" fmla="*/ 268634 h 334516"/>
              <a:gd name="connsiteX16" fmla="*/ 17868 w 496225"/>
              <a:gd name="connsiteY16" fmla="*/ 299695 h 334516"/>
              <a:gd name="connsiteX17" fmla="*/ 0 w 496225"/>
              <a:gd name="connsiteY17" fmla="*/ 334517 h 334516"/>
              <a:gd name="connsiteX0" fmla="*/ 478357 w 478357"/>
              <a:gd name="connsiteY0" fmla="*/ 1902 h 299695"/>
              <a:gd name="connsiteX1" fmla="*/ 462565 w 478357"/>
              <a:gd name="connsiteY1" fmla="*/ 888 h 299695"/>
              <a:gd name="connsiteX2" fmla="*/ 449078 w 478357"/>
              <a:gd name="connsiteY2" fmla="*/ 204 h 299695"/>
              <a:gd name="connsiteX3" fmla="*/ 437426 w 478357"/>
              <a:gd name="connsiteY3" fmla="*/ 0 h 299695"/>
              <a:gd name="connsiteX4" fmla="*/ 427142 w 478357"/>
              <a:gd name="connsiteY4" fmla="*/ 421 h 299695"/>
              <a:gd name="connsiteX5" fmla="*/ 390311 w 478357"/>
              <a:gd name="connsiteY5" fmla="*/ 11316 h 299695"/>
              <a:gd name="connsiteX6" fmla="*/ 354093 w 478357"/>
              <a:gd name="connsiteY6" fmla="*/ 33290 h 299695"/>
              <a:gd name="connsiteX7" fmla="*/ 311264 w 478357"/>
              <a:gd name="connsiteY7" fmla="*/ 62021 h 299695"/>
              <a:gd name="connsiteX8" fmla="*/ 265472 w 478357"/>
              <a:gd name="connsiteY8" fmla="*/ 93718 h 299695"/>
              <a:gd name="connsiteX9" fmla="*/ 232391 w 478357"/>
              <a:gd name="connsiteY9" fmla="*/ 116989 h 299695"/>
              <a:gd name="connsiteX10" fmla="*/ 198352 w 478357"/>
              <a:gd name="connsiteY10" fmla="*/ 141170 h 299695"/>
              <a:gd name="connsiteX11" fmla="*/ 164283 w 478357"/>
              <a:gd name="connsiteY11" fmla="*/ 165573 h 299695"/>
              <a:gd name="connsiteX12" fmla="*/ 131114 w 478357"/>
              <a:gd name="connsiteY12" fmla="*/ 189513 h 299695"/>
              <a:gd name="connsiteX13" fmla="*/ 99774 w 478357"/>
              <a:gd name="connsiteY13" fmla="*/ 212301 h 299695"/>
              <a:gd name="connsiteX14" fmla="*/ 58225 w 478357"/>
              <a:gd name="connsiteY14" fmla="*/ 242821 h 299695"/>
              <a:gd name="connsiteX15" fmla="*/ 24918 w 478357"/>
              <a:gd name="connsiteY15" fmla="*/ 268634 h 299695"/>
              <a:gd name="connsiteX16" fmla="*/ 0 w 478357"/>
              <a:gd name="connsiteY16" fmla="*/ 299695 h 299695"/>
              <a:gd name="connsiteX0" fmla="*/ 453439 w 453439"/>
              <a:gd name="connsiteY0" fmla="*/ 1902 h 268635"/>
              <a:gd name="connsiteX1" fmla="*/ 437647 w 453439"/>
              <a:gd name="connsiteY1" fmla="*/ 888 h 268635"/>
              <a:gd name="connsiteX2" fmla="*/ 424160 w 453439"/>
              <a:gd name="connsiteY2" fmla="*/ 204 h 268635"/>
              <a:gd name="connsiteX3" fmla="*/ 412508 w 453439"/>
              <a:gd name="connsiteY3" fmla="*/ 0 h 268635"/>
              <a:gd name="connsiteX4" fmla="*/ 402224 w 453439"/>
              <a:gd name="connsiteY4" fmla="*/ 421 h 268635"/>
              <a:gd name="connsiteX5" fmla="*/ 365393 w 453439"/>
              <a:gd name="connsiteY5" fmla="*/ 11316 h 268635"/>
              <a:gd name="connsiteX6" fmla="*/ 329175 w 453439"/>
              <a:gd name="connsiteY6" fmla="*/ 33290 h 268635"/>
              <a:gd name="connsiteX7" fmla="*/ 286346 w 453439"/>
              <a:gd name="connsiteY7" fmla="*/ 62021 h 268635"/>
              <a:gd name="connsiteX8" fmla="*/ 240554 w 453439"/>
              <a:gd name="connsiteY8" fmla="*/ 93718 h 268635"/>
              <a:gd name="connsiteX9" fmla="*/ 207473 w 453439"/>
              <a:gd name="connsiteY9" fmla="*/ 116989 h 268635"/>
              <a:gd name="connsiteX10" fmla="*/ 173434 w 453439"/>
              <a:gd name="connsiteY10" fmla="*/ 141170 h 268635"/>
              <a:gd name="connsiteX11" fmla="*/ 139365 w 453439"/>
              <a:gd name="connsiteY11" fmla="*/ 165573 h 268635"/>
              <a:gd name="connsiteX12" fmla="*/ 106196 w 453439"/>
              <a:gd name="connsiteY12" fmla="*/ 189513 h 268635"/>
              <a:gd name="connsiteX13" fmla="*/ 74856 w 453439"/>
              <a:gd name="connsiteY13" fmla="*/ 212301 h 268635"/>
              <a:gd name="connsiteX14" fmla="*/ 33307 w 453439"/>
              <a:gd name="connsiteY14" fmla="*/ 242821 h 268635"/>
              <a:gd name="connsiteX15" fmla="*/ 0 w 453439"/>
              <a:gd name="connsiteY15" fmla="*/ 268634 h 26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439" h="268635">
                <a:moveTo>
                  <a:pt x="453439" y="1902"/>
                </a:moveTo>
                <a:lnTo>
                  <a:pt x="437647" y="888"/>
                </a:lnTo>
                <a:lnTo>
                  <a:pt x="424160" y="204"/>
                </a:lnTo>
                <a:lnTo>
                  <a:pt x="412508" y="0"/>
                </a:lnTo>
                <a:lnTo>
                  <a:pt x="402224" y="421"/>
                </a:lnTo>
                <a:lnTo>
                  <a:pt x="365393" y="11316"/>
                </a:lnTo>
                <a:lnTo>
                  <a:pt x="329175" y="33290"/>
                </a:lnTo>
                <a:lnTo>
                  <a:pt x="286346" y="62021"/>
                </a:lnTo>
                <a:lnTo>
                  <a:pt x="240554" y="93718"/>
                </a:lnTo>
                <a:lnTo>
                  <a:pt x="207473" y="116989"/>
                </a:lnTo>
                <a:lnTo>
                  <a:pt x="173434" y="141170"/>
                </a:lnTo>
                <a:lnTo>
                  <a:pt x="139365" y="165573"/>
                </a:lnTo>
                <a:lnTo>
                  <a:pt x="106196" y="189513"/>
                </a:lnTo>
                <a:lnTo>
                  <a:pt x="74856" y="212301"/>
                </a:lnTo>
                <a:lnTo>
                  <a:pt x="33307" y="242821"/>
                </a:lnTo>
                <a:lnTo>
                  <a:pt x="0" y="268634"/>
                </a:lnTo>
              </a:path>
            </a:pathLst>
          </a:custGeom>
          <a:ln w="88900">
            <a:solidFill>
              <a:schemeClr val="bg1">
                <a:lumMod val="85000"/>
              </a:schemeClr>
            </a:solidFill>
            <a:prstDash val="sysDot"/>
          </a:ln>
        </p:spPr>
        <p:txBody>
          <a:bodyPr wrap="square" lIns="0" tIns="0" rIns="0" bIns="0" rtlCol="0">
            <a:spAutoFit/>
          </a:bodyPr>
          <a:lstStyle/>
          <a:p>
            <a:pPr defTabSz="457200"/>
            <a:endParaRPr>
              <a:solidFill>
                <a:prstClr val="black"/>
              </a:solidFill>
            </a:endParaRPr>
          </a:p>
        </p:txBody>
      </p:sp>
      <p:sp>
        <p:nvSpPr>
          <p:cNvPr id="37" name="Rectangle 2"/>
          <p:cNvSpPr txBox="1">
            <a:spLocks noRot="1" noChangeArrowheads="1"/>
          </p:cNvSpPr>
          <p:nvPr/>
        </p:nvSpPr>
        <p:spPr>
          <a:xfrm>
            <a:off x="-457200" y="57150"/>
            <a:ext cx="6019800" cy="1047750"/>
          </a:xfrm>
          <a:prstGeom prst="rect">
            <a:avLst/>
          </a:prstGeom>
        </p:spPr>
        <p:txBody>
          <a:bodyPr vert="horz" lIns="91430" tIns="45715" rIns="91430" bIns="45715" rtlCol="0" anchor="ctr">
            <a:noAutofit/>
          </a:bodyPr>
          <a:lstStyle>
            <a:lvl1pPr algn="ctr" defTabSz="457142" rtl="0" eaLnBrk="1" latinLnBrk="0" hangingPunct="1">
              <a:spcBef>
                <a:spcPct val="0"/>
              </a:spcBef>
              <a:buNone/>
              <a:defRPr sz="3600" b="0" i="0" kern="1200">
                <a:solidFill>
                  <a:schemeClr val="tx1"/>
                </a:solidFill>
                <a:latin typeface="Avenir Heavy"/>
                <a:ea typeface="+mj-ea"/>
                <a:cs typeface="Avenir Heavy"/>
              </a:defRPr>
            </a:lvl1pPr>
          </a:lstStyle>
          <a:p>
            <a:r>
              <a:rPr lang="en-US" sz="3200" b="1" dirty="0" smtClean="0">
                <a:solidFill>
                  <a:schemeClr val="accent1"/>
                </a:solidFill>
                <a:latin typeface="Calibri" panose="020F0502020204030204" pitchFamily="34" charset="0"/>
              </a:rPr>
              <a:t>1990s Quality Growth Strategy</a:t>
            </a:r>
            <a:endParaRPr lang="en-US" sz="3200" b="1" dirty="0" smtClean="0">
              <a:solidFill>
                <a:schemeClr val="accent1"/>
              </a:solidFill>
              <a:latin typeface="Calibri" panose="020F0502020204030204" pitchFamily="34" charset="0"/>
            </a:endParaRPr>
          </a:p>
        </p:txBody>
      </p:sp>
    </p:spTree>
    <p:extLst>
      <p:ext uri="{BB962C8B-B14F-4D97-AF65-F5344CB8AC3E}">
        <p14:creationId xmlns:p14="http://schemas.microsoft.com/office/powerpoint/2010/main" val="2848181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05" y="2014559"/>
            <a:ext cx="9023954" cy="1935651"/>
          </a:xfrm>
        </p:spPr>
      </p:pic>
      <p:sp>
        <p:nvSpPr>
          <p:cNvPr id="5" name="TextBox 4"/>
          <p:cNvSpPr txBox="1"/>
          <p:nvPr/>
        </p:nvSpPr>
        <p:spPr>
          <a:xfrm>
            <a:off x="1316736" y="886970"/>
            <a:ext cx="6510528" cy="830997"/>
          </a:xfrm>
          <a:prstGeom prst="rect">
            <a:avLst/>
          </a:prstGeom>
          <a:noFill/>
        </p:spPr>
        <p:txBody>
          <a:bodyPr wrap="square" lIns="91430" tIns="45715" rIns="91430" bIns="45715" rtlCol="0">
            <a:spAutoFit/>
          </a:bodyPr>
          <a:lstStyle/>
          <a:p>
            <a:pPr algn="ctr"/>
            <a:r>
              <a:rPr lang="en-US" sz="2400" b="1" dirty="0">
                <a:solidFill>
                  <a:srgbClr val="006E7C"/>
                </a:solidFill>
              </a:rPr>
              <a:t>Utah’s population will nearly double in size. Utah will not.</a:t>
            </a:r>
          </a:p>
        </p:txBody>
      </p:sp>
      <p:sp>
        <p:nvSpPr>
          <p:cNvPr id="2" name="Rectangle 1"/>
          <p:cNvSpPr/>
          <p:nvPr/>
        </p:nvSpPr>
        <p:spPr>
          <a:xfrm>
            <a:off x="4572000" y="2114550"/>
            <a:ext cx="4343400" cy="1828800"/>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3" y="2020765"/>
            <a:ext cx="9023954" cy="1935651"/>
          </a:xfrm>
          <a:prstGeom prst="rect">
            <a:avLst/>
          </a:prstGeom>
        </p:spPr>
      </p:pic>
    </p:spTree>
    <p:extLst>
      <p:ext uri="{BB962C8B-B14F-4D97-AF65-F5344CB8AC3E}">
        <p14:creationId xmlns:p14="http://schemas.microsoft.com/office/powerpoint/2010/main" val="280414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819150"/>
            <a:ext cx="8229600" cy="990600"/>
          </a:xfrm>
        </p:spPr>
        <p:txBody>
          <a:bodyPr>
            <a:noAutofit/>
          </a:bodyPr>
          <a:lstStyle/>
          <a:p>
            <a:r>
              <a:rPr lang="en-US" b="1" dirty="0" smtClean="0">
                <a:solidFill>
                  <a:schemeClr val="accent1"/>
                </a:solidFill>
                <a:latin typeface="Calibri" panose="020F0502020204030204" pitchFamily="34" charset="0"/>
              </a:rPr>
              <a:t>Why </a:t>
            </a:r>
            <a:r>
              <a:rPr lang="en-US" b="1" dirty="0" smtClean="0">
                <a:solidFill>
                  <a:schemeClr val="accent1"/>
                </a:solidFill>
                <a:latin typeface="Calibri" panose="020F0502020204030204" pitchFamily="34" charset="0"/>
              </a:rPr>
              <a:t>should youth be involved in planning for the future?</a:t>
            </a:r>
            <a:endParaRPr lang="en-US" b="1" dirty="0">
              <a:solidFill>
                <a:schemeClr val="accent1"/>
              </a:solidFill>
              <a:latin typeface="Calibri" panose="020F0502020204030204" pitchFamily="34" charset="0"/>
            </a:endParaRPr>
          </a:p>
        </p:txBody>
      </p:sp>
      <p:sp>
        <p:nvSpPr>
          <p:cNvPr id="3" name="Content Placeholder 2"/>
          <p:cNvSpPr>
            <a:spLocks noGrp="1"/>
          </p:cNvSpPr>
          <p:nvPr>
            <p:ph idx="4294967295"/>
          </p:nvPr>
        </p:nvSpPr>
        <p:spPr>
          <a:xfrm>
            <a:off x="609600" y="2190750"/>
            <a:ext cx="8534400" cy="3352800"/>
          </a:xfrm>
        </p:spPr>
        <p:txBody>
          <a:bodyPr>
            <a:normAutofit/>
          </a:bodyPr>
          <a:lstStyle/>
          <a:p>
            <a:r>
              <a:rPr lang="en-US" sz="2000" b="1" dirty="0" smtClean="0">
                <a:solidFill>
                  <a:schemeClr val="accent1"/>
                </a:solidFill>
                <a:latin typeface="+mj-lt"/>
              </a:rPr>
              <a:t>We have the most at stake in the future</a:t>
            </a:r>
          </a:p>
          <a:p>
            <a:endParaRPr lang="en-US" sz="2000" b="1" dirty="0" smtClean="0">
              <a:solidFill>
                <a:schemeClr val="accent1"/>
              </a:solidFill>
              <a:latin typeface="+mj-lt"/>
            </a:endParaRPr>
          </a:p>
          <a:p>
            <a:r>
              <a:rPr lang="en-US" sz="2000" b="1" dirty="0" smtClean="0">
                <a:solidFill>
                  <a:schemeClr val="accent1"/>
                </a:solidFill>
                <a:latin typeface="+mj-lt"/>
              </a:rPr>
              <a:t>Teach students about the role of science and modeling in public policy</a:t>
            </a:r>
          </a:p>
          <a:p>
            <a:endParaRPr lang="en-US" sz="2000" b="1" dirty="0" smtClean="0">
              <a:solidFill>
                <a:schemeClr val="accent1"/>
              </a:solidFill>
              <a:latin typeface="+mj-lt"/>
            </a:endParaRPr>
          </a:p>
          <a:p>
            <a:r>
              <a:rPr lang="en-US" sz="2000" b="1" dirty="0" smtClean="0">
                <a:solidFill>
                  <a:schemeClr val="accent1"/>
                </a:solidFill>
                <a:latin typeface="+mj-lt"/>
              </a:rPr>
              <a:t>Motivate parents and other adults to get involved</a:t>
            </a:r>
          </a:p>
          <a:p>
            <a:endParaRPr lang="en-US" sz="2000" b="1" dirty="0" smtClean="0">
              <a:solidFill>
                <a:schemeClr val="accent1"/>
              </a:solidFill>
            </a:endParaRPr>
          </a:p>
          <a:p>
            <a:endParaRPr lang="en-US" sz="2000" b="1" dirty="0">
              <a:solidFill>
                <a:schemeClr val="accent1"/>
              </a:solidFill>
            </a:endParaRPr>
          </a:p>
        </p:txBody>
      </p:sp>
    </p:spTree>
    <p:extLst>
      <p:ext uri="{BB962C8B-B14F-4D97-AF65-F5344CB8AC3E}">
        <p14:creationId xmlns:p14="http://schemas.microsoft.com/office/powerpoint/2010/main" val="857911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27726926"/>
              </p:ext>
            </p:extLst>
          </p:nvPr>
        </p:nvGraphicFramePr>
        <p:xfrm>
          <a:off x="1295400" y="514350"/>
          <a:ext cx="6172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0368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98108" y="2445512"/>
            <a:ext cx="1951067" cy="213940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US">
              <a:solidFill>
                <a:prstClr val="white"/>
              </a:solidFill>
            </a:endParaRPr>
          </a:p>
        </p:txBody>
      </p:sp>
      <p:sp>
        <p:nvSpPr>
          <p:cNvPr id="2" name="Rectangle 1"/>
          <p:cNvSpPr/>
          <p:nvPr/>
        </p:nvSpPr>
        <p:spPr>
          <a:xfrm>
            <a:off x="2498103" y="2526385"/>
            <a:ext cx="2017336" cy="19230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US">
              <a:solidFill>
                <a:prstClr val="white"/>
              </a:solidFill>
            </a:endParaRPr>
          </a:p>
        </p:txBody>
      </p:sp>
      <p:grpSp>
        <p:nvGrpSpPr>
          <p:cNvPr id="19" name="Group 18"/>
          <p:cNvGrpSpPr/>
          <p:nvPr/>
        </p:nvGrpSpPr>
        <p:grpSpPr>
          <a:xfrm>
            <a:off x="377907" y="1143930"/>
            <a:ext cx="8275073" cy="3003419"/>
            <a:chOff x="256981" y="1308584"/>
            <a:chExt cx="8275073" cy="3003419"/>
          </a:xfrm>
        </p:grpSpPr>
        <p:pic>
          <p:nvPicPr>
            <p:cNvPr id="3" name="Picture 2" descr="2014-08-04 01.00.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81" y="1308584"/>
              <a:ext cx="1833636" cy="1146023"/>
            </a:xfrm>
            <a:prstGeom prst="rect">
              <a:avLst/>
            </a:prstGeom>
          </p:spPr>
        </p:pic>
        <p:pic>
          <p:nvPicPr>
            <p:cNvPr id="5" name="Picture 4" descr="2014-08-04 01.00.2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231" y="3232476"/>
              <a:ext cx="1033533" cy="914868"/>
            </a:xfrm>
            <a:prstGeom prst="rect">
              <a:avLst/>
            </a:prstGeom>
          </p:spPr>
        </p:pic>
        <p:pic>
          <p:nvPicPr>
            <p:cNvPr id="7" name="Picture 6" descr="2014-08-04 01.00.5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183" y="3232476"/>
              <a:ext cx="1682218" cy="950819"/>
            </a:xfrm>
            <a:prstGeom prst="rect">
              <a:avLst/>
            </a:prstGeom>
          </p:spPr>
        </p:pic>
        <p:pic>
          <p:nvPicPr>
            <p:cNvPr id="11" name="Picture 10" descr="2014-08-04 01.01.07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3428" y="3202296"/>
              <a:ext cx="1309302" cy="980999"/>
            </a:xfrm>
            <a:prstGeom prst="rect">
              <a:avLst/>
            </a:prstGeom>
          </p:spPr>
        </p:pic>
        <p:pic>
          <p:nvPicPr>
            <p:cNvPr id="12" name="Picture 11" descr="2014-08-04 01.01.31 p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8292" y="1453471"/>
              <a:ext cx="1064050" cy="1145010"/>
            </a:xfrm>
            <a:prstGeom prst="rect">
              <a:avLst/>
            </a:prstGeom>
          </p:spPr>
        </p:pic>
        <p:pic>
          <p:nvPicPr>
            <p:cNvPr id="13" name="Picture 12" descr="2014-08-04 01.01.54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9505" y="1352197"/>
              <a:ext cx="1442549" cy="1246284"/>
            </a:xfrm>
            <a:prstGeom prst="rect">
              <a:avLst/>
            </a:prstGeom>
          </p:spPr>
        </p:pic>
        <p:pic>
          <p:nvPicPr>
            <p:cNvPr id="14" name="Picture 13" descr="2014-08-04 01.02.11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8153" y="3092311"/>
              <a:ext cx="888022" cy="1219692"/>
            </a:xfrm>
            <a:prstGeom prst="rect">
              <a:avLst/>
            </a:prstGeom>
          </p:spPr>
        </p:pic>
        <p:pic>
          <p:nvPicPr>
            <p:cNvPr id="15" name="Picture 14" descr="2014-08-04 01.02.18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99708" y="3122517"/>
              <a:ext cx="1086546" cy="1060778"/>
            </a:xfrm>
            <a:prstGeom prst="rect">
              <a:avLst/>
            </a:prstGeom>
          </p:spPr>
        </p:pic>
        <p:pic>
          <p:nvPicPr>
            <p:cNvPr id="16" name="Picture 15" descr="2014-08-04 12.59.35 pm.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36330" y="1546451"/>
              <a:ext cx="1504462" cy="979933"/>
            </a:xfrm>
            <a:prstGeom prst="rect">
              <a:avLst/>
            </a:prstGeom>
          </p:spPr>
        </p:pic>
        <p:pic>
          <p:nvPicPr>
            <p:cNvPr id="17" name="Picture 16" descr="2014-08-04 12.59.49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15385" y="3092311"/>
              <a:ext cx="716669" cy="1204901"/>
            </a:xfrm>
            <a:prstGeom prst="rect">
              <a:avLst/>
            </a:prstGeom>
          </p:spPr>
        </p:pic>
        <p:pic>
          <p:nvPicPr>
            <p:cNvPr id="18" name="Picture 17" descr="Air Quality.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34000" y="1503590"/>
              <a:ext cx="1455616" cy="1051278"/>
            </a:xfrm>
            <a:prstGeom prst="rect">
              <a:avLst/>
            </a:prstGeom>
          </p:spPr>
        </p:pic>
      </p:grpSp>
      <p:sp>
        <p:nvSpPr>
          <p:cNvPr id="4" name="TextBox 3"/>
          <p:cNvSpPr txBox="1"/>
          <p:nvPr/>
        </p:nvSpPr>
        <p:spPr>
          <a:xfrm>
            <a:off x="533400" y="2190755"/>
            <a:ext cx="1447800" cy="844847"/>
          </a:xfrm>
          <a:prstGeom prst="rect">
            <a:avLst/>
          </a:prstGeom>
          <a:noFill/>
        </p:spPr>
        <p:txBody>
          <a:bodyPr wrap="square" lIns="91430" tIns="45715" rIns="91430" bIns="45715" rtlCol="0">
            <a:spAutoFit/>
          </a:bodyPr>
          <a:lstStyle/>
          <a:p>
            <a:pPr algn="ctr" defTabSz="457142">
              <a:lnSpc>
                <a:spcPct val="90000"/>
              </a:lnSpc>
            </a:pPr>
            <a:r>
              <a:rPr lang="en-US" dirty="0" smtClean="0">
                <a:solidFill>
                  <a:prstClr val="black"/>
                </a:solidFill>
              </a:rPr>
              <a:t>Housing &amp; Cost of Living</a:t>
            </a:r>
            <a:endParaRPr lang="en-US" dirty="0">
              <a:solidFill>
                <a:prstClr val="black"/>
              </a:solidFill>
            </a:endParaRPr>
          </a:p>
        </p:txBody>
      </p:sp>
      <p:sp>
        <p:nvSpPr>
          <p:cNvPr id="20" name="TextBox 19"/>
          <p:cNvSpPr txBox="1"/>
          <p:nvPr/>
        </p:nvSpPr>
        <p:spPr>
          <a:xfrm>
            <a:off x="7570740" y="3982687"/>
            <a:ext cx="1447800" cy="369332"/>
          </a:xfrm>
          <a:prstGeom prst="rect">
            <a:avLst/>
          </a:prstGeom>
          <a:noFill/>
        </p:spPr>
        <p:txBody>
          <a:bodyPr wrap="square" lIns="91430" tIns="45715" rIns="91430" bIns="45715" rtlCol="0">
            <a:spAutoFit/>
          </a:bodyPr>
          <a:lstStyle/>
          <a:p>
            <a:pPr algn="ctr" defTabSz="457142"/>
            <a:r>
              <a:rPr lang="en-US" dirty="0" smtClean="0">
                <a:solidFill>
                  <a:prstClr val="black"/>
                </a:solidFill>
              </a:rPr>
              <a:t>Energy</a:t>
            </a:r>
            <a:endParaRPr lang="en-US" dirty="0">
              <a:solidFill>
                <a:prstClr val="black"/>
              </a:solidFill>
            </a:endParaRPr>
          </a:p>
        </p:txBody>
      </p:sp>
      <p:sp>
        <p:nvSpPr>
          <p:cNvPr id="21" name="TextBox 20"/>
          <p:cNvSpPr txBox="1"/>
          <p:nvPr/>
        </p:nvSpPr>
        <p:spPr>
          <a:xfrm>
            <a:off x="6324600" y="3952145"/>
            <a:ext cx="1447800" cy="646331"/>
          </a:xfrm>
          <a:prstGeom prst="rect">
            <a:avLst/>
          </a:prstGeom>
          <a:noFill/>
        </p:spPr>
        <p:txBody>
          <a:bodyPr wrap="square" lIns="91430" tIns="45715" rIns="91430" bIns="45715" rtlCol="0">
            <a:spAutoFit/>
          </a:bodyPr>
          <a:lstStyle/>
          <a:p>
            <a:pPr algn="ctr" defTabSz="457142"/>
            <a:r>
              <a:rPr lang="en-US" dirty="0" smtClean="0">
                <a:solidFill>
                  <a:prstClr val="black"/>
                </a:solidFill>
              </a:rPr>
              <a:t>Public Lands</a:t>
            </a:r>
            <a:endParaRPr lang="en-US" dirty="0">
              <a:solidFill>
                <a:prstClr val="black"/>
              </a:solidFill>
            </a:endParaRPr>
          </a:p>
        </p:txBody>
      </p:sp>
      <p:sp>
        <p:nvSpPr>
          <p:cNvPr id="22" name="TextBox 21"/>
          <p:cNvSpPr txBox="1"/>
          <p:nvPr/>
        </p:nvSpPr>
        <p:spPr>
          <a:xfrm>
            <a:off x="4999185" y="3974665"/>
            <a:ext cx="1447800" cy="369332"/>
          </a:xfrm>
          <a:prstGeom prst="rect">
            <a:avLst/>
          </a:prstGeom>
          <a:noFill/>
        </p:spPr>
        <p:txBody>
          <a:bodyPr wrap="square" lIns="91430" tIns="45715" rIns="91430" bIns="45715" rtlCol="0">
            <a:spAutoFit/>
          </a:bodyPr>
          <a:lstStyle/>
          <a:p>
            <a:pPr algn="ctr" defTabSz="457142"/>
            <a:r>
              <a:rPr lang="en-US" dirty="0" smtClean="0">
                <a:solidFill>
                  <a:prstClr val="black"/>
                </a:solidFill>
              </a:rPr>
              <a:t>Water</a:t>
            </a:r>
            <a:endParaRPr lang="en-US" dirty="0">
              <a:solidFill>
                <a:prstClr val="black"/>
              </a:solidFill>
            </a:endParaRPr>
          </a:p>
        </p:txBody>
      </p:sp>
      <p:sp>
        <p:nvSpPr>
          <p:cNvPr id="23" name="TextBox 22"/>
          <p:cNvSpPr txBox="1"/>
          <p:nvPr/>
        </p:nvSpPr>
        <p:spPr>
          <a:xfrm>
            <a:off x="3551385" y="3947887"/>
            <a:ext cx="1447800" cy="369332"/>
          </a:xfrm>
          <a:prstGeom prst="rect">
            <a:avLst/>
          </a:prstGeom>
          <a:noFill/>
        </p:spPr>
        <p:txBody>
          <a:bodyPr wrap="square" lIns="91430" tIns="45715" rIns="91430" bIns="45715" rtlCol="0">
            <a:spAutoFit/>
          </a:bodyPr>
          <a:lstStyle/>
          <a:p>
            <a:pPr algn="ctr" defTabSz="457142"/>
            <a:r>
              <a:rPr lang="en-US" dirty="0" smtClean="0">
                <a:solidFill>
                  <a:prstClr val="black"/>
                </a:solidFill>
              </a:rPr>
              <a:t>Recreation</a:t>
            </a:r>
            <a:endParaRPr lang="en-US" dirty="0">
              <a:solidFill>
                <a:prstClr val="black"/>
              </a:solidFill>
            </a:endParaRPr>
          </a:p>
        </p:txBody>
      </p:sp>
      <p:sp>
        <p:nvSpPr>
          <p:cNvPr id="24" name="TextBox 23"/>
          <p:cNvSpPr txBox="1"/>
          <p:nvPr/>
        </p:nvSpPr>
        <p:spPr>
          <a:xfrm>
            <a:off x="1990098" y="3913825"/>
            <a:ext cx="1447800" cy="646331"/>
          </a:xfrm>
          <a:prstGeom prst="rect">
            <a:avLst/>
          </a:prstGeom>
          <a:noFill/>
        </p:spPr>
        <p:txBody>
          <a:bodyPr wrap="square" lIns="91430" tIns="45715" rIns="91430" bIns="45715" rtlCol="0">
            <a:spAutoFit/>
          </a:bodyPr>
          <a:lstStyle/>
          <a:p>
            <a:pPr algn="ctr" defTabSz="457142"/>
            <a:r>
              <a:rPr lang="en-US" dirty="0" smtClean="0">
                <a:solidFill>
                  <a:prstClr val="black"/>
                </a:solidFill>
              </a:rPr>
              <a:t>Disaster Resilience</a:t>
            </a:r>
            <a:endParaRPr lang="en-US" dirty="0">
              <a:solidFill>
                <a:prstClr val="black"/>
              </a:solidFill>
            </a:endParaRPr>
          </a:p>
        </p:txBody>
      </p:sp>
      <p:sp>
        <p:nvSpPr>
          <p:cNvPr id="25" name="TextBox 24"/>
          <p:cNvSpPr txBox="1"/>
          <p:nvPr/>
        </p:nvSpPr>
        <p:spPr>
          <a:xfrm>
            <a:off x="377902" y="3824183"/>
            <a:ext cx="1890206" cy="646331"/>
          </a:xfrm>
          <a:prstGeom prst="rect">
            <a:avLst/>
          </a:prstGeom>
          <a:noFill/>
        </p:spPr>
        <p:txBody>
          <a:bodyPr wrap="square" lIns="91430" tIns="45715" rIns="91430" bIns="45715" rtlCol="0">
            <a:spAutoFit/>
          </a:bodyPr>
          <a:lstStyle/>
          <a:p>
            <a:pPr algn="ctr" defTabSz="457142"/>
            <a:r>
              <a:rPr lang="en-US" dirty="0" smtClean="0">
                <a:solidFill>
                  <a:prstClr val="black"/>
                </a:solidFill>
              </a:rPr>
              <a:t>Economic Development</a:t>
            </a:r>
            <a:endParaRPr lang="en-US" dirty="0">
              <a:solidFill>
                <a:prstClr val="black"/>
              </a:solidFill>
            </a:endParaRPr>
          </a:p>
        </p:txBody>
      </p:sp>
      <p:sp>
        <p:nvSpPr>
          <p:cNvPr id="26" name="TextBox 25"/>
          <p:cNvSpPr txBox="1"/>
          <p:nvPr/>
        </p:nvSpPr>
        <p:spPr>
          <a:xfrm>
            <a:off x="7086600" y="2232690"/>
            <a:ext cx="1812250" cy="646331"/>
          </a:xfrm>
          <a:prstGeom prst="rect">
            <a:avLst/>
          </a:prstGeom>
          <a:noFill/>
        </p:spPr>
        <p:txBody>
          <a:bodyPr wrap="square" lIns="91430" tIns="45715" rIns="91430" bIns="45715" rtlCol="0">
            <a:spAutoFit/>
          </a:bodyPr>
          <a:lstStyle/>
          <a:p>
            <a:pPr algn="ctr" defTabSz="457142"/>
            <a:r>
              <a:rPr lang="en-US" dirty="0" smtClean="0">
                <a:solidFill>
                  <a:prstClr val="black"/>
                </a:solidFill>
              </a:rPr>
              <a:t>Transportation &amp; Communities</a:t>
            </a:r>
            <a:endParaRPr lang="en-US" dirty="0">
              <a:solidFill>
                <a:prstClr val="black"/>
              </a:solidFill>
            </a:endParaRPr>
          </a:p>
        </p:txBody>
      </p:sp>
      <p:sp>
        <p:nvSpPr>
          <p:cNvPr id="27" name="TextBox 26"/>
          <p:cNvSpPr txBox="1"/>
          <p:nvPr/>
        </p:nvSpPr>
        <p:spPr>
          <a:xfrm>
            <a:off x="5453121" y="2186521"/>
            <a:ext cx="1447800" cy="369332"/>
          </a:xfrm>
          <a:prstGeom prst="rect">
            <a:avLst/>
          </a:prstGeom>
          <a:noFill/>
        </p:spPr>
        <p:txBody>
          <a:bodyPr wrap="square" lIns="91430" tIns="45715" rIns="91430" bIns="45715" rtlCol="0">
            <a:spAutoFit/>
          </a:bodyPr>
          <a:lstStyle/>
          <a:p>
            <a:pPr algn="ctr" defTabSz="457142"/>
            <a:r>
              <a:rPr lang="en-US" dirty="0" smtClean="0">
                <a:solidFill>
                  <a:prstClr val="black"/>
                </a:solidFill>
              </a:rPr>
              <a:t>Air Quality</a:t>
            </a:r>
            <a:endParaRPr lang="en-US" dirty="0">
              <a:solidFill>
                <a:prstClr val="black"/>
              </a:solidFill>
            </a:endParaRPr>
          </a:p>
        </p:txBody>
      </p:sp>
      <p:sp>
        <p:nvSpPr>
          <p:cNvPr id="28" name="TextBox 27"/>
          <p:cNvSpPr txBox="1"/>
          <p:nvPr/>
        </p:nvSpPr>
        <p:spPr>
          <a:xfrm>
            <a:off x="3920926" y="2289949"/>
            <a:ext cx="1447800" cy="369332"/>
          </a:xfrm>
          <a:prstGeom prst="rect">
            <a:avLst/>
          </a:prstGeom>
          <a:noFill/>
        </p:spPr>
        <p:txBody>
          <a:bodyPr wrap="square" lIns="91430" tIns="45715" rIns="91430" bIns="45715" rtlCol="0">
            <a:spAutoFit/>
          </a:bodyPr>
          <a:lstStyle/>
          <a:p>
            <a:pPr algn="ctr" defTabSz="457142"/>
            <a:r>
              <a:rPr lang="en-US" dirty="0" smtClean="0">
                <a:solidFill>
                  <a:prstClr val="black"/>
                </a:solidFill>
              </a:rPr>
              <a:t>Agriculture</a:t>
            </a:r>
            <a:endParaRPr lang="en-US" dirty="0">
              <a:solidFill>
                <a:prstClr val="black"/>
              </a:solidFill>
            </a:endParaRPr>
          </a:p>
        </p:txBody>
      </p:sp>
      <p:sp>
        <p:nvSpPr>
          <p:cNvPr id="29" name="TextBox 28"/>
          <p:cNvSpPr txBox="1"/>
          <p:nvPr/>
        </p:nvSpPr>
        <p:spPr>
          <a:xfrm>
            <a:off x="2330878" y="2194684"/>
            <a:ext cx="1447800" cy="369332"/>
          </a:xfrm>
          <a:prstGeom prst="rect">
            <a:avLst/>
          </a:prstGeom>
          <a:noFill/>
        </p:spPr>
        <p:txBody>
          <a:bodyPr wrap="square" lIns="91430" tIns="45715" rIns="91430" bIns="45715" rtlCol="0">
            <a:spAutoFit/>
          </a:bodyPr>
          <a:lstStyle/>
          <a:p>
            <a:pPr algn="ctr" defTabSz="457142"/>
            <a:r>
              <a:rPr lang="en-US" dirty="0" smtClean="0">
                <a:solidFill>
                  <a:prstClr val="black"/>
                </a:solidFill>
              </a:rPr>
              <a:t>Education</a:t>
            </a:r>
            <a:endParaRPr lang="en-US" dirty="0">
              <a:solidFill>
                <a:prstClr val="black"/>
              </a:solidFill>
            </a:endParaRPr>
          </a:p>
        </p:txBody>
      </p:sp>
    </p:spTree>
    <p:extLst>
      <p:ext uri="{BB962C8B-B14F-4D97-AF65-F5344CB8AC3E}">
        <p14:creationId xmlns:p14="http://schemas.microsoft.com/office/powerpoint/2010/main" val="7767603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YUYF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CLCO Client Deliverable">
  <a:themeElements>
    <a:clrScheme name="RCLCO PPT">
      <a:dk1>
        <a:sysClr val="windowText" lastClr="000000"/>
      </a:dk1>
      <a:lt1>
        <a:sysClr val="window" lastClr="FFFFFF"/>
      </a:lt1>
      <a:dk2>
        <a:srgbClr val="767662"/>
      </a:dk2>
      <a:lt2>
        <a:srgbClr val="4C4C4C"/>
      </a:lt2>
      <a:accent1>
        <a:srgbClr val="A33822"/>
      </a:accent1>
      <a:accent2>
        <a:srgbClr val="EBA923"/>
      </a:accent2>
      <a:accent3>
        <a:srgbClr val="708A3F"/>
      </a:accent3>
      <a:accent4>
        <a:srgbClr val="2BABB9"/>
      </a:accent4>
      <a:accent5>
        <a:srgbClr val="D77D28"/>
      </a:accent5>
      <a:accent6>
        <a:srgbClr val="F7E2AC"/>
      </a:accent6>
      <a:hlink>
        <a:srgbClr val="808285"/>
      </a:hlink>
      <a:folHlink>
        <a:srgbClr val="ADA187"/>
      </a:folHlink>
    </a:clrScheme>
    <a:fontScheme name="RCL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sz="1000" i="1" dirty="0" smtClean="0">
            <a:solidFill>
              <a:schemeClr val="bg2"/>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20235</TotalTime>
  <Words>423</Words>
  <Application>Microsoft Office PowerPoint</Application>
  <PresentationFormat>On-screen Show (16:9)</PresentationFormat>
  <Paragraphs>75</Paragraphs>
  <Slides>18</Slides>
  <Notes>11</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1_YUYF1</vt:lpstr>
      <vt:lpstr>Custom Design</vt:lpstr>
      <vt:lpstr>RCLCO Client Deliverable</vt:lpstr>
      <vt:lpstr>PowerPoint Presentation</vt:lpstr>
      <vt:lpstr>Engaging Youth in Planning Our Future</vt:lpstr>
      <vt:lpstr>PowerPoint Presentation</vt:lpstr>
      <vt:lpstr>PowerPoint Presentation</vt:lpstr>
      <vt:lpstr>PowerPoint Presentation</vt:lpstr>
      <vt:lpstr>PowerPoint Presentation</vt:lpstr>
      <vt:lpstr>Why should youth be involved in planning for the future?</vt:lpstr>
      <vt:lpstr>PowerPoint Presentation</vt:lpstr>
      <vt:lpstr>PowerPoint Presentation</vt:lpstr>
      <vt:lpstr>Strategies for Youth Involvement</vt:lpstr>
      <vt:lpstr>Technology: online game modules</vt:lpstr>
      <vt:lpstr>Air Quality</vt:lpstr>
      <vt:lpstr>Sources of Air Pollution</vt:lpstr>
      <vt:lpstr>PowerPoint Presentation</vt:lpstr>
      <vt:lpstr>Join your fellow students in the  Envision Utah Youth Council</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dc:creator>
  <cp:lastModifiedBy>ks</cp:lastModifiedBy>
  <cp:revision>219</cp:revision>
  <dcterms:created xsi:type="dcterms:W3CDTF">2014-09-22T17:51:33Z</dcterms:created>
  <dcterms:modified xsi:type="dcterms:W3CDTF">2015-11-14T06:00:08Z</dcterms:modified>
</cp:coreProperties>
</file>