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043A-A770-41B2-B198-F2F90A0751B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409FD-8C76-40E0-A329-E13ADFA415D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Welcome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Welcome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Welcome</a:t>
            </a:r>
          </a:p>
          <a:p>
            <a:pPr algn="ctr">
              <a:buNone/>
            </a:pPr>
            <a:r>
              <a:rPr lang="en-US" sz="2800" dirty="0">
                <a:solidFill>
                  <a:srgbClr val="FFC000"/>
                </a:solidFill>
              </a:rPr>
              <a:t>t</a:t>
            </a:r>
            <a:r>
              <a:rPr lang="en-US" sz="2800" dirty="0" smtClean="0">
                <a:solidFill>
                  <a:srgbClr val="FFC000"/>
                </a:solidFill>
              </a:rPr>
              <a:t>o the…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48304"/>
            <a:ext cx="6096528" cy="2383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57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Fantasy</a:t>
            </a:r>
            <a:endParaRPr lang="en-US" sz="60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86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nap ITC" panose="04040A07060A02020202" pitchFamily="82" charset="0"/>
              </a:rPr>
              <a:t>Science Fiction</a:t>
            </a:r>
            <a:endParaRPr lang="en-US" sz="3200" dirty="0">
              <a:solidFill>
                <a:schemeClr val="bg1"/>
              </a:solidFill>
              <a:latin typeface="Snap ITC" panose="04040A07060A020202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2863"/>
            <a:ext cx="2857500" cy="1575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28575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214986"/>
            <a:ext cx="2857501" cy="1566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305818"/>
            <a:ext cx="2552700" cy="1855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3276600"/>
            <a:ext cx="2552700" cy="1649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5029200"/>
            <a:ext cx="2552700" cy="1677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391400" cy="4495800"/>
          </a:xfrm>
        </p:spPr>
      </p:pic>
    </p:spTree>
    <p:extLst>
      <p:ext uri="{BB962C8B-B14F-4D97-AF65-F5344CB8AC3E}">
        <p14:creationId xmlns:p14="http://schemas.microsoft.com/office/powerpoint/2010/main" val="3330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2543175" cy="3921320"/>
          </a:xfrm>
        </p:spPr>
      </p:pic>
    </p:spTree>
    <p:extLst>
      <p:ext uri="{BB962C8B-B14F-4D97-AF65-F5344CB8AC3E}">
        <p14:creationId xmlns:p14="http://schemas.microsoft.com/office/powerpoint/2010/main" val="38177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0" y="0"/>
            <a:ext cx="9179240" cy="6858000"/>
          </a:xfrm>
        </p:spPr>
      </p:pic>
    </p:spTree>
    <p:extLst>
      <p:ext uri="{BB962C8B-B14F-4D97-AF65-F5344CB8AC3E}">
        <p14:creationId xmlns:p14="http://schemas.microsoft.com/office/powerpoint/2010/main" val="425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French Script MT</vt:lpstr>
      <vt:lpstr>Snap ITC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program for reading a book…</dc:title>
  <dc:creator>Robert Fisher</dc:creator>
  <cp:lastModifiedBy>Barnes, Rachel</cp:lastModifiedBy>
  <cp:revision>16</cp:revision>
  <dcterms:created xsi:type="dcterms:W3CDTF">2015-11-07T18:59:14Z</dcterms:created>
  <dcterms:modified xsi:type="dcterms:W3CDTF">2015-11-13T21:17:02Z</dcterms:modified>
</cp:coreProperties>
</file>